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73"/>
  </p:notesMasterIdLst>
  <p:handoutMasterIdLst>
    <p:handoutMasterId r:id="rId74"/>
  </p:handoutMasterIdLst>
  <p:sldIdLst>
    <p:sldId id="267" r:id="rId5"/>
    <p:sldId id="480" r:id="rId6"/>
    <p:sldId id="456" r:id="rId7"/>
    <p:sldId id="459" r:id="rId8"/>
    <p:sldId id="462" r:id="rId9"/>
    <p:sldId id="464" r:id="rId10"/>
    <p:sldId id="460" r:id="rId11"/>
    <p:sldId id="461" r:id="rId12"/>
    <p:sldId id="284" r:id="rId13"/>
    <p:sldId id="454" r:id="rId14"/>
    <p:sldId id="481" r:id="rId15"/>
    <p:sldId id="482" r:id="rId16"/>
    <p:sldId id="453" r:id="rId17"/>
    <p:sldId id="473" r:id="rId18"/>
    <p:sldId id="310" r:id="rId19"/>
    <p:sldId id="311" r:id="rId20"/>
    <p:sldId id="305" r:id="rId21"/>
    <p:sldId id="312" r:id="rId22"/>
    <p:sldId id="494" r:id="rId23"/>
    <p:sldId id="488" r:id="rId24"/>
    <p:sldId id="471" r:id="rId25"/>
    <p:sldId id="472" r:id="rId26"/>
    <p:sldId id="297" r:id="rId27"/>
    <p:sldId id="288" r:id="rId28"/>
    <p:sldId id="286" r:id="rId29"/>
    <p:sldId id="301" r:id="rId30"/>
    <p:sldId id="302" r:id="rId31"/>
    <p:sldId id="287" r:id="rId32"/>
    <p:sldId id="300" r:id="rId33"/>
    <p:sldId id="298" r:id="rId34"/>
    <p:sldId id="306" r:id="rId35"/>
    <p:sldId id="307" r:id="rId36"/>
    <p:sldId id="308" r:id="rId37"/>
    <p:sldId id="483" r:id="rId38"/>
    <p:sldId id="296" r:id="rId39"/>
    <p:sldId id="309" r:id="rId40"/>
    <p:sldId id="313" r:id="rId41"/>
    <p:sldId id="317" r:id="rId42"/>
    <p:sldId id="314" r:id="rId43"/>
    <p:sldId id="316" r:id="rId44"/>
    <p:sldId id="318" r:id="rId45"/>
    <p:sldId id="484" r:id="rId46"/>
    <p:sldId id="319" r:id="rId47"/>
    <p:sldId id="448" r:id="rId48"/>
    <p:sldId id="449" r:id="rId49"/>
    <p:sldId id="450" r:id="rId50"/>
    <p:sldId id="490" r:id="rId51"/>
    <p:sldId id="281" r:id="rId52"/>
    <p:sldId id="451" r:id="rId53"/>
    <p:sldId id="455" r:id="rId54"/>
    <p:sldId id="452" r:id="rId55"/>
    <p:sldId id="487" r:id="rId56"/>
    <p:sldId id="493" r:id="rId57"/>
    <p:sldId id="466" r:id="rId58"/>
    <p:sldId id="467" r:id="rId59"/>
    <p:sldId id="468" r:id="rId60"/>
    <p:sldId id="469" r:id="rId61"/>
    <p:sldId id="485" r:id="rId62"/>
    <p:sldId id="474" r:id="rId63"/>
    <p:sldId id="491" r:id="rId64"/>
    <p:sldId id="492" r:id="rId65"/>
    <p:sldId id="486" r:id="rId66"/>
    <p:sldId id="475" r:id="rId67"/>
    <p:sldId id="476" r:id="rId68"/>
    <p:sldId id="477" r:id="rId69"/>
    <p:sldId id="489" r:id="rId70"/>
    <p:sldId id="478" r:id="rId71"/>
    <p:sldId id="495" r:id="rId7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36601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7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10749095" cy="3083767"/>
          </a:xfrm>
        </p:spPr>
        <p:txBody>
          <a:bodyPr/>
          <a:lstStyle/>
          <a:p>
            <a:r>
              <a:rPr lang="en-US" dirty="0"/>
              <a:t>Paul’s </a:t>
            </a:r>
            <a:r>
              <a:rPr lang="en-US" i="1" dirty="0"/>
              <a:t>Hallelujah Chorus</a:t>
            </a:r>
            <a:r>
              <a:rPr lang="en-US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26279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Ephesians 1:1-14</a:t>
            </a:r>
          </a:p>
          <a:p>
            <a:endParaRPr lang="en-US" sz="2800" dirty="0"/>
          </a:p>
          <a:p>
            <a:r>
              <a:rPr lang="en-US" sz="2800" dirty="0"/>
              <a:t>John H. Niemelä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93651-158E-4C07-B3DD-4BC6E44F6D16}"/>
              </a:ext>
            </a:extLst>
          </p:cNvPr>
          <p:cNvSpPr/>
          <p:nvPr/>
        </p:nvSpPr>
        <p:spPr>
          <a:xfrm>
            <a:off x="10699335" y="5853867"/>
            <a:ext cx="1525986" cy="49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3731195-A02E-4C8B-AB17-3126C0899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51" y="5934920"/>
            <a:ext cx="952500" cy="361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86D6FA-64BA-47DC-8F44-BCA53074746B}"/>
              </a:ext>
            </a:extLst>
          </p:cNvPr>
          <p:cNvSpPr txBox="1"/>
          <p:nvPr/>
        </p:nvSpPr>
        <p:spPr>
          <a:xfrm>
            <a:off x="7313216" y="5823507"/>
            <a:ext cx="338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GRACE EVANGELICAL SOCIETY</a:t>
            </a:r>
          </a:p>
          <a:p>
            <a:pPr algn="r"/>
            <a:r>
              <a:rPr lang="en-US" sz="1600" i="1" dirty="0">
                <a:latin typeface="+mj-lt"/>
                <a:cs typeface="Arial" panose="020B0604020202020204" pitchFamily="34" charset="0"/>
              </a:rPr>
              <a:t>National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030014" y="362303"/>
            <a:ext cx="9866586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Prologue		1:1-2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945931" y="2053388"/>
            <a:ext cx="10068909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Author:</a:t>
            </a:r>
            <a:r>
              <a:rPr lang="en-US" dirty="0">
                <a:solidFill>
                  <a:schemeClr val="tx1"/>
                </a:solidFill>
              </a:rPr>
              <a:t>		Paul</a:t>
            </a:r>
          </a:p>
          <a:p>
            <a:r>
              <a:rPr lang="en-US" dirty="0"/>
              <a:t>Place of writing:</a:t>
            </a:r>
            <a:r>
              <a:rPr lang="en-US" dirty="0">
                <a:solidFill>
                  <a:schemeClr val="tx1"/>
                </a:solidFill>
              </a:rPr>
              <a:t>	Rome</a:t>
            </a:r>
          </a:p>
          <a:p>
            <a:r>
              <a:rPr lang="en-US" dirty="0"/>
              <a:t>Date of writing:</a:t>
            </a:r>
            <a:r>
              <a:rPr lang="en-US" dirty="0">
                <a:solidFill>
                  <a:schemeClr val="tx1"/>
                </a:solidFill>
              </a:rPr>
              <a:t>	Winter 61-62</a:t>
            </a:r>
          </a:p>
          <a:p>
            <a:r>
              <a:rPr lang="en-US" dirty="0"/>
              <a:t>Destination:</a:t>
            </a:r>
            <a:r>
              <a:rPr lang="en-US" dirty="0">
                <a:solidFill>
                  <a:schemeClr val="tx1"/>
                </a:solidFill>
              </a:rPr>
              <a:t>		Ephesus</a:t>
            </a:r>
          </a:p>
          <a:p>
            <a:r>
              <a:rPr lang="en-US" dirty="0">
                <a:solidFill>
                  <a:schemeClr val="tx1"/>
                </a:solidFill>
              </a:rPr>
              <a:t>			</a:t>
            </a:r>
          </a:p>
          <a:p>
            <a:endParaRPr lang="en-US" baseline="30000" dirty="0">
              <a:solidFill>
                <a:schemeClr val="tx1"/>
              </a:solidFill>
            </a:endParaRPr>
          </a:p>
          <a:p>
            <a:r>
              <a:rPr lang="en-US" baseline="30000" dirty="0">
                <a:solidFill>
                  <a:schemeClr val="tx1"/>
                </a:solidFill>
              </a:rPr>
              <a:t>1 </a:t>
            </a:r>
            <a:r>
              <a:rPr lang="en-US" dirty="0">
                <a:solidFill>
                  <a:srgbClr val="FFFF00"/>
                </a:solidFill>
              </a:rPr>
              <a:t>Paul</a:t>
            </a:r>
            <a:r>
              <a:rPr lang="en-US" dirty="0">
                <a:solidFill>
                  <a:schemeClr val="tx1"/>
                </a:solidFill>
              </a:rPr>
              <a:t>, an apostle of Jesus Christ by the will of God, To the saints who are </a:t>
            </a:r>
            <a:r>
              <a:rPr lang="en-US" dirty="0">
                <a:solidFill>
                  <a:srgbClr val="FFFF00"/>
                </a:solidFill>
              </a:rPr>
              <a:t>in Ephesus</a:t>
            </a:r>
            <a:r>
              <a:rPr lang="en-US" dirty="0">
                <a:solidFill>
                  <a:schemeClr val="tx1"/>
                </a:solidFill>
              </a:rPr>
              <a:t>, and faithful in Christ Jesus: 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Grace to you and peace from God our Father and the Lord Jesus Christ.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CCC8F-19FF-4AFC-A7F1-9CE54E52DF17}"/>
              </a:ext>
            </a:extLst>
          </p:cNvPr>
          <p:cNvSpPr/>
          <p:nvPr/>
        </p:nvSpPr>
        <p:spPr>
          <a:xfrm>
            <a:off x="5830695" y="1871845"/>
            <a:ext cx="5679789" cy="2712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editerranee 02 EN.jpg">
            <a:extLst>
              <a:ext uri="{FF2B5EF4-FFF2-40B4-BE49-F238E27FC236}">
                <a16:creationId xmlns:a16="http://schemas.microsoft.com/office/drawing/2014/main" id="{907D8D01-D96B-40C2-AAA4-FE3091574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7" t="33012" r="13543" b="31706"/>
          <a:stretch/>
        </p:blipFill>
        <p:spPr bwMode="auto">
          <a:xfrm>
            <a:off x="5963306" y="1993199"/>
            <a:ext cx="5414566" cy="249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3E37A37-1F64-42BB-83FE-5955D55F2D4B}"/>
              </a:ext>
            </a:extLst>
          </p:cNvPr>
          <p:cNvSpPr/>
          <p:nvPr/>
        </p:nvSpPr>
        <p:spPr>
          <a:xfrm>
            <a:off x="6037172" y="2471895"/>
            <a:ext cx="383606" cy="396445"/>
          </a:xfrm>
          <a:prstGeom prst="star5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7A213A7-D4DC-4D44-A33B-534B07FE7D5A}"/>
              </a:ext>
            </a:extLst>
          </p:cNvPr>
          <p:cNvSpPr/>
          <p:nvPr/>
        </p:nvSpPr>
        <p:spPr>
          <a:xfrm>
            <a:off x="9253932" y="3526331"/>
            <a:ext cx="383606" cy="396445"/>
          </a:xfrm>
          <a:prstGeom prst="star5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42FE939-AB5E-4BA9-B10C-CF03C57CEC73}"/>
              </a:ext>
            </a:extLst>
          </p:cNvPr>
          <p:cNvSpPr/>
          <p:nvPr/>
        </p:nvSpPr>
        <p:spPr>
          <a:xfrm>
            <a:off x="9681772" y="3638069"/>
            <a:ext cx="274563" cy="17066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7212C-EF44-46BE-BCED-59E571566335}"/>
              </a:ext>
            </a:extLst>
          </p:cNvPr>
          <p:cNvSpPr txBox="1"/>
          <p:nvPr/>
        </p:nvSpPr>
        <p:spPr>
          <a:xfrm>
            <a:off x="6035776" y="2027067"/>
            <a:ext cx="883575" cy="369332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10682-C0A1-48C5-9E38-D957B428FFA5}"/>
              </a:ext>
            </a:extLst>
          </p:cNvPr>
          <p:cNvSpPr txBox="1"/>
          <p:nvPr/>
        </p:nvSpPr>
        <p:spPr>
          <a:xfrm>
            <a:off x="9194523" y="3084972"/>
            <a:ext cx="1249060" cy="369332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EPHESUS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219664-5BD6-4AFF-A6C6-5DDB8F73B122}"/>
              </a:ext>
            </a:extLst>
          </p:cNvPr>
          <p:cNvSpPr txBox="1"/>
          <p:nvPr/>
        </p:nvSpPr>
        <p:spPr>
          <a:xfrm>
            <a:off x="9766945" y="3942135"/>
            <a:ext cx="1380506" cy="369332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COLOSSAE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F3D0CD-1DC0-4D72-B8DA-E51B4B589727}"/>
              </a:ext>
            </a:extLst>
          </p:cNvPr>
          <p:cNvCxnSpPr>
            <a:cxnSpLocks/>
          </p:cNvCxnSpPr>
          <p:nvPr/>
        </p:nvCxnSpPr>
        <p:spPr>
          <a:xfrm>
            <a:off x="6373432" y="2777006"/>
            <a:ext cx="2927846" cy="99762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6B58FF-3C57-45B8-A6D3-20719FFC170C}"/>
              </a:ext>
            </a:extLst>
          </p:cNvPr>
          <p:cNvSpPr txBox="1"/>
          <p:nvPr/>
        </p:nvSpPr>
        <p:spPr>
          <a:xfrm rot="1140000">
            <a:off x="6926133" y="3354174"/>
            <a:ext cx="1491114" cy="369332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 w="952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1,250+ miles</a:t>
            </a:r>
          </a:p>
        </p:txBody>
      </p:sp>
    </p:spTree>
    <p:extLst>
      <p:ext uri="{BB962C8B-B14F-4D97-AF65-F5344CB8AC3E}">
        <p14:creationId xmlns:p14="http://schemas.microsoft.com/office/powerpoint/2010/main" val="17575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Why Date Ephesians in Winter 61-62? (Part 1)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1. Paul’s First Roman imprisonment was February 60–March 62.</a:t>
            </a:r>
          </a:p>
          <a:p>
            <a:r>
              <a:rPr lang="en-US" dirty="0">
                <a:solidFill>
                  <a:schemeClr val="tx1"/>
                </a:solidFill>
              </a:rPr>
              <a:t>2. Philemon 22 says that Paul expected to be released soon.</a:t>
            </a:r>
          </a:p>
          <a:p>
            <a:r>
              <a:rPr lang="en-US" dirty="0">
                <a:solidFill>
                  <a:schemeClr val="tx1"/>
                </a:solidFill>
              </a:rPr>
              <a:t>3. Claudius decreed releasing untried prisoners after 18 months.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FF00"/>
                </a:solidFill>
              </a:rPr>
              <a:t>Philemon 22 suggests that book was written in late 61/early 62.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Was Ephesians written at the same time as Philemon?</a:t>
            </a:r>
          </a:p>
        </p:txBody>
      </p:sp>
    </p:spTree>
    <p:extLst>
      <p:ext uri="{BB962C8B-B14F-4D97-AF65-F5344CB8AC3E}">
        <p14:creationId xmlns:p14="http://schemas.microsoft.com/office/powerpoint/2010/main" val="275637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Why Date Ephesians in Winter 61-62? (Part 2)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1. Tychicus carried Ephesians (Eph 6:21) &amp; Colossians (Col 4:7).</a:t>
            </a:r>
          </a:p>
          <a:p>
            <a:r>
              <a:rPr lang="en-US" dirty="0">
                <a:solidFill>
                  <a:schemeClr val="tx1"/>
                </a:solidFill>
              </a:rPr>
              <a:t>2. Onesimus accompanied Tychicus to Colossae (Col 4:9).</a:t>
            </a:r>
          </a:p>
          <a:p>
            <a:r>
              <a:rPr lang="en-US" dirty="0">
                <a:solidFill>
                  <a:schemeClr val="tx1"/>
                </a:solidFill>
              </a:rPr>
              <a:t>3. Onesimus carried the letter of Philemon to Colossae (Philemon 12)</a:t>
            </a:r>
          </a:p>
          <a:p>
            <a:r>
              <a:rPr lang="en-US" dirty="0">
                <a:solidFill>
                  <a:schemeClr val="tx1"/>
                </a:solidFill>
              </a:rPr>
              <a:t>4. Rome to Ephesus is 1,250 miles. Ephesus to Colossae is 125 miles.</a:t>
            </a:r>
          </a:p>
          <a:p>
            <a:r>
              <a:rPr lang="en-US" dirty="0">
                <a:solidFill>
                  <a:schemeClr val="tx1"/>
                </a:solidFill>
              </a:rPr>
              <a:t>	(about a 3-month journey)		(a 1½-week journey)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FF00"/>
                </a:solidFill>
              </a:rPr>
              <a:t>The simplest view is that Tychicus and Onesimus made one 	trip together to both Ephesus and Colossae in late 61/early 62.</a:t>
            </a:r>
          </a:p>
        </p:txBody>
      </p:sp>
    </p:spTree>
    <p:extLst>
      <p:ext uri="{BB962C8B-B14F-4D97-AF65-F5344CB8AC3E}">
        <p14:creationId xmlns:p14="http://schemas.microsoft.com/office/powerpoint/2010/main" val="15334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Paul’s Contacts with Ephesus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FF00"/>
                </a:solidFill>
              </a:rPr>
              <a:t>Ministry in a synagogue on 2nd journey.</a:t>
            </a:r>
          </a:p>
          <a:p>
            <a:r>
              <a:rPr lang="en-US" i="1" dirty="0">
                <a:solidFill>
                  <a:srgbClr val="FFFF00"/>
                </a:solidFill>
              </a:rPr>
              <a:t>	Acts 18:19 (mid Sept 52)</a:t>
            </a:r>
          </a:p>
          <a:p>
            <a:r>
              <a:rPr lang="en-US" i="1" dirty="0">
                <a:solidFill>
                  <a:srgbClr val="FFFF00"/>
                </a:solidFill>
              </a:rPr>
              <a:t>Three years in Ephesus on 3rd journey,</a:t>
            </a:r>
          </a:p>
          <a:p>
            <a:r>
              <a:rPr lang="en-US" i="1" dirty="0">
                <a:solidFill>
                  <a:srgbClr val="FFFF00"/>
                </a:solidFill>
              </a:rPr>
              <a:t>	until the riot at the main theater</a:t>
            </a:r>
          </a:p>
          <a:p>
            <a:r>
              <a:rPr lang="en-US" i="1" dirty="0">
                <a:solidFill>
                  <a:srgbClr val="FFFF00"/>
                </a:solidFill>
              </a:rPr>
              <a:t>	Acts 19:1–20:1 (Sept 53–May 56)</a:t>
            </a:r>
          </a:p>
          <a:p>
            <a:r>
              <a:rPr lang="en-US" i="1" dirty="0">
                <a:solidFill>
                  <a:srgbClr val="FFFF00"/>
                </a:solidFill>
              </a:rPr>
              <a:t>Met Ephesian elders at Miletus (3</a:t>
            </a:r>
            <a:r>
              <a:rPr lang="en-US" i="1" baseline="30000" dirty="0">
                <a:solidFill>
                  <a:srgbClr val="FFFF00"/>
                </a:solidFill>
              </a:rPr>
              <a:t>rd</a:t>
            </a:r>
            <a:r>
              <a:rPr lang="en-US" i="1" dirty="0">
                <a:solidFill>
                  <a:srgbClr val="FFFF00"/>
                </a:solidFill>
              </a:rPr>
              <a:t> journey)</a:t>
            </a:r>
          </a:p>
          <a:p>
            <a:r>
              <a:rPr lang="en-US" i="1" dirty="0">
                <a:solidFill>
                  <a:srgbClr val="FFFF00"/>
                </a:solidFill>
              </a:rPr>
              <a:t>	Acts 20:16-38 (May 1-3, 57)</a:t>
            </a:r>
          </a:p>
          <a:p>
            <a:r>
              <a:rPr lang="en-US" i="1" dirty="0">
                <a:solidFill>
                  <a:srgbClr val="FFFF00"/>
                </a:solidFill>
              </a:rPr>
              <a:t>Wrote Ephesians (Late 61/Early 62)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7FFDB-1BE0-46CE-A0B2-A3C116467468}"/>
              </a:ext>
            </a:extLst>
          </p:cNvPr>
          <p:cNvSpPr/>
          <p:nvPr/>
        </p:nvSpPr>
        <p:spPr>
          <a:xfrm>
            <a:off x="7462345" y="1085610"/>
            <a:ext cx="4729655" cy="4205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7A562F8-88C4-46DE-842A-89F9AEEC9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/>
          <a:stretch/>
        </p:blipFill>
        <p:spPr>
          <a:xfrm>
            <a:off x="7588469" y="1207890"/>
            <a:ext cx="4502014" cy="3998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F66442-6AAD-4C67-9C9B-EF88DC152074}"/>
              </a:ext>
            </a:extLst>
          </p:cNvPr>
          <p:cNvSpPr txBox="1"/>
          <p:nvPr/>
        </p:nvSpPr>
        <p:spPr>
          <a:xfrm>
            <a:off x="7093273" y="5687230"/>
            <a:ext cx="509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The 25,000-seat theater in Ephesus,</a:t>
            </a:r>
          </a:p>
          <a:p>
            <a:pPr algn="ctr"/>
            <a:r>
              <a:rPr lang="en-US" sz="2000" i="1" dirty="0"/>
              <a:t>Site of the riot against Paul.</a:t>
            </a:r>
          </a:p>
        </p:txBody>
      </p:sp>
    </p:spTree>
    <p:extLst>
      <p:ext uri="{BB962C8B-B14F-4D97-AF65-F5344CB8AC3E}">
        <p14:creationId xmlns:p14="http://schemas.microsoft.com/office/powerpoint/2010/main" val="26045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Why No “Greeting Section,” if Written to Ephesus?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E023B54-BBF2-4E8D-8016-F0D1D62E4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57" y="1566043"/>
            <a:ext cx="6147894" cy="4610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25F910-0598-406F-85BF-8B18F5328521}"/>
              </a:ext>
            </a:extLst>
          </p:cNvPr>
          <p:cNvSpPr txBox="1"/>
          <p:nvPr/>
        </p:nvSpPr>
        <p:spPr>
          <a:xfrm>
            <a:off x="5513340" y="6255052"/>
            <a:ext cx="667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Archaeologists estimate ancient Ephesus at 250,000 people.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2A628-ADAC-4018-98CB-B2D2F070ECB9}"/>
              </a:ext>
            </a:extLst>
          </p:cNvPr>
          <p:cNvSpPr txBox="1"/>
          <p:nvPr/>
        </p:nvSpPr>
        <p:spPr>
          <a:xfrm>
            <a:off x="683172" y="1566043"/>
            <a:ext cx="46153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Donald Guthrie notes that Paul reserves </a:t>
            </a:r>
          </a:p>
          <a:p>
            <a:r>
              <a:rPr lang="en-US" dirty="0"/>
              <a:t>personal greetings in his epistles for the </a:t>
            </a:r>
          </a:p>
          <a:p>
            <a:r>
              <a:rPr lang="en-US" dirty="0"/>
              <a:t>churches  that he had never visited  (see </a:t>
            </a:r>
          </a:p>
          <a:p>
            <a:r>
              <a:rPr lang="en-US" dirty="0"/>
              <a:t>Romans 16; Colossians 4; and Philemon.</a:t>
            </a:r>
          </a:p>
          <a:p>
            <a:endParaRPr lang="en-US" dirty="0"/>
          </a:p>
          <a:p>
            <a:r>
              <a:rPr lang="en-US" dirty="0"/>
              <a:t>Certainly, Tychicus (who carried the letter) </a:t>
            </a:r>
          </a:p>
          <a:p>
            <a:r>
              <a:rPr lang="en-US" dirty="0"/>
              <a:t>brought personal greetings from Paul.</a:t>
            </a:r>
          </a:p>
        </p:txBody>
      </p:sp>
      <p:pic>
        <p:nvPicPr>
          <p:cNvPr id="7" name="Picture 2" descr="Image result for ephesus aerial view">
            <a:extLst>
              <a:ext uri="{FF2B5EF4-FFF2-40B4-BE49-F238E27FC236}">
                <a16:creationId xmlns:a16="http://schemas.microsoft.com/office/drawing/2014/main" id="{79D11CD1-664C-4617-A50A-1047CFB9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7" y="3860124"/>
            <a:ext cx="4268133" cy="26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Thematic Verses: Ephesians 4:1-6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4008583" y="1697780"/>
            <a:ext cx="7509163" cy="25122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</a:rPr>
              <a:t>4</a:t>
            </a:r>
            <a:r>
              <a:rPr lang="en-US" sz="2800" baseline="300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 I, therefore, the prisoner of the Lord, beseech you to walk worthy of the calling with which you were called, </a:t>
            </a:r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with all lowliness and gentleness, with longsuffering, bearing with one another in love, </a:t>
            </a:r>
            <a:r>
              <a:rPr lang="en-US" sz="2800" baseline="30000" dirty="0">
                <a:solidFill>
                  <a:schemeClr val="tx1"/>
                </a:solidFill>
              </a:rPr>
              <a:t>3 </a:t>
            </a:r>
            <a:r>
              <a:rPr lang="en-US" sz="2800" dirty="0">
                <a:solidFill>
                  <a:schemeClr val="tx1"/>
                </a:solidFill>
              </a:rPr>
              <a:t>endeavoring to keep the unity of the Spirit in the bond of peace. </a:t>
            </a:r>
            <a:r>
              <a:rPr lang="en-US" sz="2800" dirty="0"/>
              <a:t> 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8BE622C-5394-464C-80B5-5DA58F8C26D7}"/>
              </a:ext>
            </a:extLst>
          </p:cNvPr>
          <p:cNvSpPr/>
          <p:nvPr/>
        </p:nvSpPr>
        <p:spPr>
          <a:xfrm rot="2700000">
            <a:off x="1605134" y="3078399"/>
            <a:ext cx="1884219" cy="320766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8A87590-BB6D-4D38-AD2E-4D6B38713A38}"/>
              </a:ext>
            </a:extLst>
          </p:cNvPr>
          <p:cNvSpPr/>
          <p:nvPr/>
        </p:nvSpPr>
        <p:spPr>
          <a:xfrm flipH="1" flipV="1">
            <a:off x="3306616" y="3216461"/>
            <a:ext cx="701966" cy="67218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B7C87C2-0738-48B9-AF14-07C7144D449E}"/>
              </a:ext>
            </a:extLst>
          </p:cNvPr>
          <p:cNvSpPr/>
          <p:nvPr/>
        </p:nvSpPr>
        <p:spPr>
          <a:xfrm flipH="1">
            <a:off x="3294549" y="2582173"/>
            <a:ext cx="701965" cy="67219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E98A8-F63D-4A16-9D3E-E4B8937E1B29}"/>
              </a:ext>
            </a:extLst>
          </p:cNvPr>
          <p:cNvSpPr txBox="1"/>
          <p:nvPr/>
        </p:nvSpPr>
        <p:spPr>
          <a:xfrm rot="2700000">
            <a:off x="267754" y="5586194"/>
            <a:ext cx="1601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Previews</a:t>
            </a:r>
          </a:p>
          <a:p>
            <a:r>
              <a:rPr lang="en-US" sz="2800" dirty="0"/>
              <a:t>Eph 4–6</a:t>
            </a:r>
          </a:p>
        </p:txBody>
      </p:sp>
    </p:spTree>
    <p:extLst>
      <p:ext uri="{BB962C8B-B14F-4D97-AF65-F5344CB8AC3E}">
        <p14:creationId xmlns:p14="http://schemas.microsoft.com/office/powerpoint/2010/main" val="12070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Thematic Verses: Ephesians 4:1-6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3CA91A-D9C2-4E4F-9A77-B8F1E7A3EF73}"/>
              </a:ext>
            </a:extLst>
          </p:cNvPr>
          <p:cNvSpPr txBox="1">
            <a:spLocks/>
          </p:cNvSpPr>
          <p:nvPr/>
        </p:nvSpPr>
        <p:spPr>
          <a:xfrm>
            <a:off x="4008583" y="4390446"/>
            <a:ext cx="7509163" cy="209203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/>
              <a:t>4</a:t>
            </a:r>
            <a:r>
              <a:rPr lang="en-US" sz="2800" baseline="30000" dirty="0"/>
              <a:t>4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[because] </a:t>
            </a:r>
            <a:r>
              <a:rPr lang="en-US" sz="2800" i="1" dirty="0"/>
              <a:t>there is </a:t>
            </a:r>
            <a:r>
              <a:rPr lang="en-US" sz="2800" u="sng" dirty="0"/>
              <a:t>one</a:t>
            </a:r>
            <a:r>
              <a:rPr lang="en-US" sz="2800" dirty="0"/>
              <a:t> body and </a:t>
            </a:r>
            <a:r>
              <a:rPr lang="en-US" sz="2800" u="sng" dirty="0"/>
              <a:t>one</a:t>
            </a:r>
            <a:r>
              <a:rPr lang="en-US" sz="2800" dirty="0"/>
              <a:t> Spirit, just as you were called in </a:t>
            </a:r>
            <a:r>
              <a:rPr lang="en-US" sz="2800" u="sng" dirty="0"/>
              <a:t>one</a:t>
            </a:r>
            <a:r>
              <a:rPr lang="en-US" sz="2800" dirty="0"/>
              <a:t> hope of your calling; </a:t>
            </a:r>
            <a:r>
              <a:rPr lang="en-US" sz="2800" baseline="30000" dirty="0"/>
              <a:t>5</a:t>
            </a:r>
            <a:r>
              <a:rPr lang="en-US" sz="2800" dirty="0"/>
              <a:t> </a:t>
            </a:r>
            <a:r>
              <a:rPr lang="en-US" sz="2800" u="sng" dirty="0"/>
              <a:t>one</a:t>
            </a:r>
            <a:r>
              <a:rPr lang="en-US" sz="2800" dirty="0"/>
              <a:t> Lord, </a:t>
            </a:r>
            <a:r>
              <a:rPr lang="en-US" sz="2800" u="sng" dirty="0"/>
              <a:t>one</a:t>
            </a:r>
            <a:r>
              <a:rPr lang="en-US" sz="2800" dirty="0"/>
              <a:t> faith, </a:t>
            </a:r>
            <a:r>
              <a:rPr lang="en-US" sz="2800" u="sng" dirty="0"/>
              <a:t>one</a:t>
            </a:r>
            <a:r>
              <a:rPr lang="en-US" sz="2800" dirty="0"/>
              <a:t> baptism;       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u="sng" dirty="0"/>
              <a:t>one</a:t>
            </a:r>
            <a:r>
              <a:rPr lang="en-US" sz="2800" dirty="0"/>
              <a:t> God and Father of all, who </a:t>
            </a:r>
            <a:r>
              <a:rPr lang="en-US" sz="2800" i="1" dirty="0"/>
              <a:t>is </a:t>
            </a:r>
            <a:r>
              <a:rPr lang="en-US" sz="2800" dirty="0"/>
              <a:t>above all, and through all, and in you</a:t>
            </a:r>
            <a:r>
              <a:rPr lang="en-US" sz="2800" baseline="30000" dirty="0"/>
              <a:t> </a:t>
            </a:r>
            <a:r>
              <a:rPr lang="en-US" sz="2800" dirty="0"/>
              <a:t>all. 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23C1225-B841-4BA0-9036-3929473DEAB0}"/>
              </a:ext>
            </a:extLst>
          </p:cNvPr>
          <p:cNvSpPr/>
          <p:nvPr/>
        </p:nvSpPr>
        <p:spPr>
          <a:xfrm rot="-2700000" flipV="1">
            <a:off x="1605134" y="2338103"/>
            <a:ext cx="1884219" cy="32076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C301F19-F3DB-4A1A-BE84-FEEC7A8F0637}"/>
              </a:ext>
            </a:extLst>
          </p:cNvPr>
          <p:cNvSpPr/>
          <p:nvPr/>
        </p:nvSpPr>
        <p:spPr>
          <a:xfrm flipH="1">
            <a:off x="3306618" y="4721846"/>
            <a:ext cx="701965" cy="67219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16112EA-C89C-4D5D-934E-95A100BAEDB1}"/>
              </a:ext>
            </a:extLst>
          </p:cNvPr>
          <p:cNvSpPr/>
          <p:nvPr/>
        </p:nvSpPr>
        <p:spPr>
          <a:xfrm flipH="1" flipV="1">
            <a:off x="3306618" y="5368191"/>
            <a:ext cx="701965" cy="67219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B8E1F-D673-4625-9C16-BB8427E4F544}"/>
              </a:ext>
            </a:extLst>
          </p:cNvPr>
          <p:cNvSpPr txBox="1"/>
          <p:nvPr/>
        </p:nvSpPr>
        <p:spPr>
          <a:xfrm rot="-2700000">
            <a:off x="282310" y="2034776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Reviews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Eph 1–3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16BA7B-75BA-41B7-99EF-CC16E25731D5}"/>
              </a:ext>
            </a:extLst>
          </p:cNvPr>
          <p:cNvSpPr/>
          <p:nvPr/>
        </p:nvSpPr>
        <p:spPr>
          <a:xfrm rot="2700000">
            <a:off x="2428745" y="3832819"/>
            <a:ext cx="964773" cy="949678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Thematic Verses: Ephesians 4:1-6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4008583" y="1697780"/>
            <a:ext cx="7509163" cy="25122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</a:rPr>
              <a:t>4</a:t>
            </a:r>
            <a:r>
              <a:rPr lang="en-US" sz="2800" baseline="300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 I, therefore, the prisoner of the Lord, beseech you to walk worthy of the calling with which you were called, </a:t>
            </a:r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with all lowliness and gentleness, with longsuffering, bearing with one another in love, </a:t>
            </a:r>
            <a:r>
              <a:rPr lang="en-US" sz="2800" baseline="30000" dirty="0">
                <a:solidFill>
                  <a:schemeClr val="tx1"/>
                </a:solidFill>
              </a:rPr>
              <a:t>3 </a:t>
            </a:r>
            <a:r>
              <a:rPr lang="en-US" sz="2800" dirty="0">
                <a:solidFill>
                  <a:schemeClr val="tx1"/>
                </a:solidFill>
              </a:rPr>
              <a:t>endeavoring to keep the unity of the Spirit in the bond of peace; </a:t>
            </a:r>
            <a:r>
              <a:rPr lang="en-US" sz="2800" dirty="0"/>
              <a:t> 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3CA91A-D9C2-4E4F-9A77-B8F1E7A3EF73}"/>
              </a:ext>
            </a:extLst>
          </p:cNvPr>
          <p:cNvSpPr txBox="1">
            <a:spLocks/>
          </p:cNvSpPr>
          <p:nvPr/>
        </p:nvSpPr>
        <p:spPr>
          <a:xfrm>
            <a:off x="4008583" y="4390446"/>
            <a:ext cx="7509163" cy="209203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/>
              <a:t>4</a:t>
            </a:r>
            <a:r>
              <a:rPr lang="en-US" sz="2800" baseline="30000" dirty="0"/>
              <a:t>4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[because] </a:t>
            </a:r>
            <a:r>
              <a:rPr lang="en-US" sz="2800" i="1" dirty="0"/>
              <a:t>there is </a:t>
            </a:r>
            <a:r>
              <a:rPr lang="en-US" sz="2800" u="sng" dirty="0"/>
              <a:t>one</a:t>
            </a:r>
            <a:r>
              <a:rPr lang="en-US" sz="2800" dirty="0"/>
              <a:t> body and </a:t>
            </a:r>
            <a:r>
              <a:rPr lang="en-US" sz="2800" u="sng" dirty="0"/>
              <a:t>one</a:t>
            </a:r>
            <a:r>
              <a:rPr lang="en-US" sz="2800" dirty="0"/>
              <a:t> Spirit, just as you were called in </a:t>
            </a:r>
            <a:r>
              <a:rPr lang="en-US" sz="2800" u="sng" dirty="0"/>
              <a:t>one</a:t>
            </a:r>
            <a:r>
              <a:rPr lang="en-US" sz="2800" dirty="0"/>
              <a:t> hope of your calling; </a:t>
            </a:r>
            <a:r>
              <a:rPr lang="en-US" sz="2800" baseline="30000" dirty="0"/>
              <a:t>5</a:t>
            </a:r>
            <a:r>
              <a:rPr lang="en-US" sz="2800" dirty="0"/>
              <a:t> </a:t>
            </a:r>
            <a:r>
              <a:rPr lang="en-US" sz="2800" u="sng" dirty="0"/>
              <a:t>one</a:t>
            </a:r>
            <a:r>
              <a:rPr lang="en-US" sz="2800" dirty="0"/>
              <a:t> Lord, </a:t>
            </a:r>
            <a:r>
              <a:rPr lang="en-US" sz="2800" u="sng" dirty="0"/>
              <a:t>one</a:t>
            </a:r>
            <a:r>
              <a:rPr lang="en-US" sz="2800" dirty="0"/>
              <a:t> faith, </a:t>
            </a:r>
            <a:r>
              <a:rPr lang="en-US" sz="2800" u="sng" dirty="0"/>
              <a:t>one</a:t>
            </a:r>
            <a:r>
              <a:rPr lang="en-US" sz="2800" dirty="0"/>
              <a:t> baptism;       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u="sng" dirty="0"/>
              <a:t>one</a:t>
            </a:r>
            <a:r>
              <a:rPr lang="en-US" sz="2800" dirty="0"/>
              <a:t> God and Father of all, who </a:t>
            </a:r>
            <a:r>
              <a:rPr lang="en-US" sz="2800" i="1" dirty="0"/>
              <a:t>is </a:t>
            </a:r>
            <a:r>
              <a:rPr lang="en-US" sz="2800" dirty="0"/>
              <a:t>above all, and through all, and in you</a:t>
            </a:r>
            <a:r>
              <a:rPr lang="en-US" sz="2800" baseline="30000" dirty="0"/>
              <a:t> </a:t>
            </a:r>
            <a:r>
              <a:rPr lang="en-US" sz="2800" dirty="0"/>
              <a:t>all.</a:t>
            </a:r>
          </a:p>
          <a:p>
            <a:r>
              <a:rPr lang="en-US" sz="2800" dirty="0"/>
              <a:t> 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23C1225-B841-4BA0-9036-3929473DEAB0}"/>
              </a:ext>
            </a:extLst>
          </p:cNvPr>
          <p:cNvSpPr/>
          <p:nvPr/>
        </p:nvSpPr>
        <p:spPr>
          <a:xfrm rot="-2700000" flipV="1">
            <a:off x="1605134" y="2338103"/>
            <a:ext cx="1884219" cy="32076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8BE622C-5394-464C-80B5-5DA58F8C26D7}"/>
              </a:ext>
            </a:extLst>
          </p:cNvPr>
          <p:cNvSpPr/>
          <p:nvPr/>
        </p:nvSpPr>
        <p:spPr>
          <a:xfrm rot="2700000">
            <a:off x="1605134" y="3078399"/>
            <a:ext cx="1884219" cy="320766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C301F19-F3DB-4A1A-BE84-FEEC7A8F0637}"/>
              </a:ext>
            </a:extLst>
          </p:cNvPr>
          <p:cNvSpPr/>
          <p:nvPr/>
        </p:nvSpPr>
        <p:spPr>
          <a:xfrm flipH="1">
            <a:off x="3306618" y="4721846"/>
            <a:ext cx="701965" cy="67219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16112EA-C89C-4D5D-934E-95A100BAEDB1}"/>
              </a:ext>
            </a:extLst>
          </p:cNvPr>
          <p:cNvSpPr/>
          <p:nvPr/>
        </p:nvSpPr>
        <p:spPr>
          <a:xfrm flipH="1" flipV="1">
            <a:off x="3306618" y="5368191"/>
            <a:ext cx="701965" cy="67219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8A87590-BB6D-4D38-AD2E-4D6B38713A38}"/>
              </a:ext>
            </a:extLst>
          </p:cNvPr>
          <p:cNvSpPr/>
          <p:nvPr/>
        </p:nvSpPr>
        <p:spPr>
          <a:xfrm flipH="1" flipV="1">
            <a:off x="3306616" y="3216461"/>
            <a:ext cx="701966" cy="67218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B7C87C2-0738-48B9-AF14-07C7144D449E}"/>
              </a:ext>
            </a:extLst>
          </p:cNvPr>
          <p:cNvSpPr/>
          <p:nvPr/>
        </p:nvSpPr>
        <p:spPr>
          <a:xfrm flipH="1">
            <a:off x="3294549" y="2582173"/>
            <a:ext cx="701965" cy="67219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B8E1F-D673-4625-9C16-BB8427E4F544}"/>
              </a:ext>
            </a:extLst>
          </p:cNvPr>
          <p:cNvSpPr txBox="1"/>
          <p:nvPr/>
        </p:nvSpPr>
        <p:spPr>
          <a:xfrm rot="-2700000">
            <a:off x="282310" y="2034776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Reviews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Eph 1–3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E98A8-F63D-4A16-9D3E-E4B8937E1B29}"/>
              </a:ext>
            </a:extLst>
          </p:cNvPr>
          <p:cNvSpPr txBox="1"/>
          <p:nvPr/>
        </p:nvSpPr>
        <p:spPr>
          <a:xfrm rot="2700000">
            <a:off x="267754" y="5586194"/>
            <a:ext cx="1601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Previews</a:t>
            </a:r>
          </a:p>
          <a:p>
            <a:r>
              <a:rPr lang="en-US" sz="2800" dirty="0"/>
              <a:t>Eph 4–6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16BA7B-75BA-41B7-99EF-CC16E25731D5}"/>
              </a:ext>
            </a:extLst>
          </p:cNvPr>
          <p:cNvSpPr/>
          <p:nvPr/>
        </p:nvSpPr>
        <p:spPr>
          <a:xfrm rot="2700000">
            <a:off x="2428745" y="3832819"/>
            <a:ext cx="964773" cy="949678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ABE1-1F4A-42AB-85B1-F32A26BF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urtain">
            <a:extLst>
              <a:ext uri="{FF2B5EF4-FFF2-40B4-BE49-F238E27FC236}">
                <a16:creationId xmlns:a16="http://schemas.microsoft.com/office/drawing/2014/main" id="{E2E8460B-4AB4-410E-85A6-4A1E4AEFAF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612"/>
          <a:stretch/>
        </p:blipFill>
        <p:spPr bwMode="auto">
          <a:xfrm>
            <a:off x="-941" y="17755"/>
            <a:ext cx="1218412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6AC8C71-B40A-48EB-99D9-9B470AD5C9E0}"/>
              </a:ext>
            </a:extLst>
          </p:cNvPr>
          <p:cNvSpPr/>
          <p:nvPr/>
        </p:nvSpPr>
        <p:spPr>
          <a:xfrm rot="-60000">
            <a:off x="5543990" y="45235"/>
            <a:ext cx="884203" cy="6838553"/>
          </a:xfrm>
          <a:custGeom>
            <a:avLst/>
            <a:gdLst>
              <a:gd name="connsiteX0" fmla="*/ 436228 w 884203"/>
              <a:gd name="connsiteY0" fmla="*/ 6813387 h 6838553"/>
              <a:gd name="connsiteX1" fmla="*/ 293615 w 884203"/>
              <a:gd name="connsiteY1" fmla="*/ 6603662 h 6838553"/>
              <a:gd name="connsiteX2" fmla="*/ 318782 w 884203"/>
              <a:gd name="connsiteY2" fmla="*/ 6595273 h 6838553"/>
              <a:gd name="connsiteX3" fmla="*/ 335560 w 884203"/>
              <a:gd name="connsiteY3" fmla="*/ 6570106 h 6838553"/>
              <a:gd name="connsiteX4" fmla="*/ 360727 w 884203"/>
              <a:gd name="connsiteY4" fmla="*/ 6544939 h 6838553"/>
              <a:gd name="connsiteX5" fmla="*/ 369116 w 884203"/>
              <a:gd name="connsiteY5" fmla="*/ 6519772 h 6838553"/>
              <a:gd name="connsiteX6" fmla="*/ 369116 w 884203"/>
              <a:gd name="connsiteY6" fmla="*/ 6259713 h 6838553"/>
              <a:gd name="connsiteX7" fmla="*/ 352338 w 884203"/>
              <a:gd name="connsiteY7" fmla="*/ 6209379 h 6838553"/>
              <a:gd name="connsiteX8" fmla="*/ 335560 w 884203"/>
              <a:gd name="connsiteY8" fmla="*/ 6142267 h 6838553"/>
              <a:gd name="connsiteX9" fmla="*/ 360727 w 884203"/>
              <a:gd name="connsiteY9" fmla="*/ 5940931 h 6838553"/>
              <a:gd name="connsiteX10" fmla="*/ 402672 w 884203"/>
              <a:gd name="connsiteY10" fmla="*/ 5848653 h 6838553"/>
              <a:gd name="connsiteX11" fmla="*/ 360727 w 884203"/>
              <a:gd name="connsiteY11" fmla="*/ 5773152 h 6838553"/>
              <a:gd name="connsiteX12" fmla="*/ 327171 w 884203"/>
              <a:gd name="connsiteY12" fmla="*/ 5764763 h 6838553"/>
              <a:gd name="connsiteX13" fmla="*/ 335560 w 884203"/>
              <a:gd name="connsiteY13" fmla="*/ 5580205 h 6838553"/>
              <a:gd name="connsiteX14" fmla="*/ 369116 w 884203"/>
              <a:gd name="connsiteY14" fmla="*/ 5563427 h 6838553"/>
              <a:gd name="connsiteX15" fmla="*/ 327171 w 884203"/>
              <a:gd name="connsiteY15" fmla="*/ 5555038 h 6838553"/>
              <a:gd name="connsiteX16" fmla="*/ 302004 w 884203"/>
              <a:gd name="connsiteY16" fmla="*/ 5513093 h 6838553"/>
              <a:gd name="connsiteX17" fmla="*/ 293615 w 884203"/>
              <a:gd name="connsiteY17" fmla="*/ 5001364 h 6838553"/>
              <a:gd name="connsiteX18" fmla="*/ 285226 w 884203"/>
              <a:gd name="connsiteY18" fmla="*/ 4791640 h 6838553"/>
              <a:gd name="connsiteX19" fmla="*/ 276837 w 884203"/>
              <a:gd name="connsiteY19" fmla="*/ 4758084 h 6838553"/>
              <a:gd name="connsiteX20" fmla="*/ 268448 w 884203"/>
              <a:gd name="connsiteY20" fmla="*/ 4716139 h 6838553"/>
              <a:gd name="connsiteX21" fmla="*/ 251670 w 884203"/>
              <a:gd name="connsiteY21" fmla="*/ 4531581 h 6838553"/>
              <a:gd name="connsiteX22" fmla="*/ 234892 w 884203"/>
              <a:gd name="connsiteY22" fmla="*/ 4430913 h 6838553"/>
              <a:gd name="connsiteX23" fmla="*/ 251670 w 884203"/>
              <a:gd name="connsiteY23" fmla="*/ 4254744 h 6838553"/>
              <a:gd name="connsiteX24" fmla="*/ 276837 w 884203"/>
              <a:gd name="connsiteY24" fmla="*/ 4162465 h 6838553"/>
              <a:gd name="connsiteX25" fmla="*/ 302004 w 884203"/>
              <a:gd name="connsiteY25" fmla="*/ 3986297 h 6838553"/>
              <a:gd name="connsiteX26" fmla="*/ 285226 w 884203"/>
              <a:gd name="connsiteY26" fmla="*/ 3600403 h 6838553"/>
              <a:gd name="connsiteX27" fmla="*/ 251670 w 884203"/>
              <a:gd name="connsiteY27" fmla="*/ 3533291 h 6838553"/>
              <a:gd name="connsiteX28" fmla="*/ 226503 w 884203"/>
              <a:gd name="connsiteY28" fmla="*/ 3466179 h 6838553"/>
              <a:gd name="connsiteX29" fmla="*/ 218114 w 884203"/>
              <a:gd name="connsiteY29" fmla="*/ 3415845 h 6838553"/>
              <a:gd name="connsiteX30" fmla="*/ 251670 w 884203"/>
              <a:gd name="connsiteY30" fmla="*/ 3382289 h 6838553"/>
              <a:gd name="connsiteX31" fmla="*/ 268448 w 884203"/>
              <a:gd name="connsiteY31" fmla="*/ 3348733 h 6838553"/>
              <a:gd name="connsiteX32" fmla="*/ 260059 w 884203"/>
              <a:gd name="connsiteY32" fmla="*/ 2652447 h 6838553"/>
              <a:gd name="connsiteX33" fmla="*/ 234892 w 884203"/>
              <a:gd name="connsiteY33" fmla="*/ 2568557 h 6838553"/>
              <a:gd name="connsiteX34" fmla="*/ 218114 w 884203"/>
              <a:gd name="connsiteY34" fmla="*/ 2518223 h 6838553"/>
              <a:gd name="connsiteX35" fmla="*/ 159391 w 884203"/>
              <a:gd name="connsiteY35" fmla="*/ 2442722 h 6838553"/>
              <a:gd name="connsiteX36" fmla="*/ 159391 w 884203"/>
              <a:gd name="connsiteY36" fmla="*/ 2274942 h 6838553"/>
              <a:gd name="connsiteX37" fmla="*/ 192947 w 884203"/>
              <a:gd name="connsiteY37" fmla="*/ 2249776 h 6838553"/>
              <a:gd name="connsiteX38" fmla="*/ 209725 w 884203"/>
              <a:gd name="connsiteY38" fmla="*/ 2224609 h 6838553"/>
              <a:gd name="connsiteX39" fmla="*/ 218114 w 884203"/>
              <a:gd name="connsiteY39" fmla="*/ 2191053 h 6838553"/>
              <a:gd name="connsiteX40" fmla="*/ 209725 w 884203"/>
              <a:gd name="connsiteY40" fmla="*/ 1964550 h 6838553"/>
              <a:gd name="connsiteX41" fmla="*/ 226503 w 884203"/>
              <a:gd name="connsiteY41" fmla="*/ 1545100 h 6838553"/>
              <a:gd name="connsiteX42" fmla="*/ 234892 w 884203"/>
              <a:gd name="connsiteY42" fmla="*/ 1503155 h 6838553"/>
              <a:gd name="connsiteX43" fmla="*/ 251670 w 884203"/>
              <a:gd name="connsiteY43" fmla="*/ 1461210 h 6838553"/>
              <a:gd name="connsiteX44" fmla="*/ 260059 w 884203"/>
              <a:gd name="connsiteY44" fmla="*/ 1436043 h 6838553"/>
              <a:gd name="connsiteX45" fmla="*/ 251670 w 884203"/>
              <a:gd name="connsiteY45" fmla="*/ 991427 h 6838553"/>
              <a:gd name="connsiteX46" fmla="*/ 243281 w 884203"/>
              <a:gd name="connsiteY46" fmla="*/ 957871 h 6838553"/>
              <a:gd name="connsiteX47" fmla="*/ 209725 w 884203"/>
              <a:gd name="connsiteY47" fmla="*/ 932704 h 6838553"/>
              <a:gd name="connsiteX48" fmla="*/ 159391 w 884203"/>
              <a:gd name="connsiteY48" fmla="*/ 882370 h 6838553"/>
              <a:gd name="connsiteX49" fmla="*/ 151002 w 884203"/>
              <a:gd name="connsiteY49" fmla="*/ 857203 h 6838553"/>
              <a:gd name="connsiteX50" fmla="*/ 134224 w 884203"/>
              <a:gd name="connsiteY50" fmla="*/ 832036 h 6838553"/>
              <a:gd name="connsiteX51" fmla="*/ 142613 w 884203"/>
              <a:gd name="connsiteY51" fmla="*/ 655867 h 6838553"/>
              <a:gd name="connsiteX52" fmla="*/ 134224 w 884203"/>
              <a:gd name="connsiteY52" fmla="*/ 412587 h 6838553"/>
              <a:gd name="connsiteX53" fmla="*/ 117446 w 884203"/>
              <a:gd name="connsiteY53" fmla="*/ 387420 h 6838553"/>
              <a:gd name="connsiteX54" fmla="*/ 109057 w 884203"/>
              <a:gd name="connsiteY54" fmla="*/ 328697 h 6838553"/>
              <a:gd name="connsiteX55" fmla="*/ 67112 w 884203"/>
              <a:gd name="connsiteY55" fmla="*/ 278363 h 6838553"/>
              <a:gd name="connsiteX56" fmla="*/ 58723 w 884203"/>
              <a:gd name="connsiteY56" fmla="*/ 244807 h 6838553"/>
              <a:gd name="connsiteX57" fmla="*/ 50334 w 884203"/>
              <a:gd name="connsiteY57" fmla="*/ 186084 h 6838553"/>
              <a:gd name="connsiteX58" fmla="*/ 8389 w 884203"/>
              <a:gd name="connsiteY58" fmla="*/ 60249 h 6838553"/>
              <a:gd name="connsiteX59" fmla="*/ 0 w 884203"/>
              <a:gd name="connsiteY59" fmla="*/ 35082 h 6838553"/>
              <a:gd name="connsiteX60" fmla="*/ 25167 w 884203"/>
              <a:gd name="connsiteY60" fmla="*/ 1526 h 6838553"/>
              <a:gd name="connsiteX61" fmla="*/ 41945 w 884203"/>
              <a:gd name="connsiteY61" fmla="*/ 68638 h 6838553"/>
              <a:gd name="connsiteX62" fmla="*/ 134224 w 884203"/>
              <a:gd name="connsiteY62" fmla="*/ 194473 h 6838553"/>
              <a:gd name="connsiteX63" fmla="*/ 176169 w 884203"/>
              <a:gd name="connsiteY63" fmla="*/ 244807 h 6838553"/>
              <a:gd name="connsiteX64" fmla="*/ 184558 w 884203"/>
              <a:gd name="connsiteY64" fmla="*/ 379031 h 6838553"/>
              <a:gd name="connsiteX65" fmla="*/ 218114 w 884203"/>
              <a:gd name="connsiteY65" fmla="*/ 370642 h 6838553"/>
              <a:gd name="connsiteX66" fmla="*/ 234892 w 884203"/>
              <a:gd name="connsiteY66" fmla="*/ 320308 h 6838553"/>
              <a:gd name="connsiteX67" fmla="*/ 201336 w 884203"/>
              <a:gd name="connsiteY67" fmla="*/ 370642 h 6838553"/>
              <a:gd name="connsiteX68" fmla="*/ 226503 w 884203"/>
              <a:gd name="connsiteY68" fmla="*/ 639089 h 6838553"/>
              <a:gd name="connsiteX69" fmla="*/ 302004 w 884203"/>
              <a:gd name="connsiteY69" fmla="*/ 731368 h 6838553"/>
              <a:gd name="connsiteX70" fmla="*/ 310393 w 884203"/>
              <a:gd name="connsiteY70" fmla="*/ 756535 h 6838553"/>
              <a:gd name="connsiteX71" fmla="*/ 327171 w 884203"/>
              <a:gd name="connsiteY71" fmla="*/ 798480 h 6838553"/>
              <a:gd name="connsiteX72" fmla="*/ 335560 w 884203"/>
              <a:gd name="connsiteY72" fmla="*/ 941093 h 6838553"/>
              <a:gd name="connsiteX73" fmla="*/ 377505 w 884203"/>
              <a:gd name="connsiteY73" fmla="*/ 1024983 h 6838553"/>
              <a:gd name="connsiteX74" fmla="*/ 335560 w 884203"/>
              <a:gd name="connsiteY74" fmla="*/ 1175985 h 6838553"/>
              <a:gd name="connsiteX75" fmla="*/ 293615 w 884203"/>
              <a:gd name="connsiteY75" fmla="*/ 1343764 h 6838553"/>
              <a:gd name="connsiteX76" fmla="*/ 302004 w 884203"/>
              <a:gd name="connsiteY76" fmla="*/ 1410876 h 6838553"/>
              <a:gd name="connsiteX77" fmla="*/ 327171 w 884203"/>
              <a:gd name="connsiteY77" fmla="*/ 1394098 h 6838553"/>
              <a:gd name="connsiteX78" fmla="*/ 352338 w 884203"/>
              <a:gd name="connsiteY78" fmla="*/ 1343764 h 6838553"/>
              <a:gd name="connsiteX79" fmla="*/ 377505 w 884203"/>
              <a:gd name="connsiteY79" fmla="*/ 1310209 h 6838553"/>
              <a:gd name="connsiteX80" fmla="*/ 385894 w 884203"/>
              <a:gd name="connsiteY80" fmla="*/ 1461210 h 6838553"/>
              <a:gd name="connsiteX81" fmla="*/ 394283 w 884203"/>
              <a:gd name="connsiteY81" fmla="*/ 1511544 h 6838553"/>
              <a:gd name="connsiteX82" fmla="*/ 402672 w 884203"/>
              <a:gd name="connsiteY82" fmla="*/ 1645768 h 6838553"/>
              <a:gd name="connsiteX83" fmla="*/ 478173 w 884203"/>
              <a:gd name="connsiteY83" fmla="*/ 1754825 h 6838553"/>
              <a:gd name="connsiteX84" fmla="*/ 494951 w 884203"/>
              <a:gd name="connsiteY84" fmla="*/ 1779992 h 6838553"/>
              <a:gd name="connsiteX85" fmla="*/ 494951 w 884203"/>
              <a:gd name="connsiteY85" fmla="*/ 1930994 h 6838553"/>
              <a:gd name="connsiteX86" fmla="*/ 478173 w 884203"/>
              <a:gd name="connsiteY86" fmla="*/ 2107163 h 6838553"/>
              <a:gd name="connsiteX87" fmla="*/ 469784 w 884203"/>
              <a:gd name="connsiteY87" fmla="*/ 2543390 h 6838553"/>
              <a:gd name="connsiteX88" fmla="*/ 461395 w 884203"/>
              <a:gd name="connsiteY88" fmla="*/ 2627280 h 6838553"/>
              <a:gd name="connsiteX89" fmla="*/ 411061 w 884203"/>
              <a:gd name="connsiteY89" fmla="*/ 2778282 h 6838553"/>
              <a:gd name="connsiteX90" fmla="*/ 360727 w 884203"/>
              <a:gd name="connsiteY90" fmla="*/ 2878950 h 6838553"/>
              <a:gd name="connsiteX91" fmla="*/ 327171 w 884203"/>
              <a:gd name="connsiteY91" fmla="*/ 2988007 h 6838553"/>
              <a:gd name="connsiteX92" fmla="*/ 360727 w 884203"/>
              <a:gd name="connsiteY92" fmla="*/ 3038341 h 6838553"/>
              <a:gd name="connsiteX93" fmla="*/ 385894 w 884203"/>
              <a:gd name="connsiteY93" fmla="*/ 3080286 h 6838553"/>
              <a:gd name="connsiteX94" fmla="*/ 394283 w 884203"/>
              <a:gd name="connsiteY94" fmla="*/ 3348733 h 6838553"/>
              <a:gd name="connsiteX95" fmla="*/ 419450 w 884203"/>
              <a:gd name="connsiteY95" fmla="*/ 4036631 h 6838553"/>
              <a:gd name="connsiteX96" fmla="*/ 352338 w 884203"/>
              <a:gd name="connsiteY96" fmla="*/ 4833585 h 6838553"/>
              <a:gd name="connsiteX97" fmla="*/ 352338 w 884203"/>
              <a:gd name="connsiteY97" fmla="*/ 5118810 h 6838553"/>
              <a:gd name="connsiteX98" fmla="*/ 377505 w 884203"/>
              <a:gd name="connsiteY98" fmla="*/ 5110421 h 6838553"/>
              <a:gd name="connsiteX99" fmla="*/ 385894 w 884203"/>
              <a:gd name="connsiteY99" fmla="*/ 5160755 h 6838553"/>
              <a:gd name="connsiteX100" fmla="*/ 394283 w 884203"/>
              <a:gd name="connsiteY100" fmla="*/ 5236256 h 6838553"/>
              <a:gd name="connsiteX101" fmla="*/ 402672 w 884203"/>
              <a:gd name="connsiteY101" fmla="*/ 5261423 h 6838553"/>
              <a:gd name="connsiteX102" fmla="*/ 461395 w 884203"/>
              <a:gd name="connsiteY102" fmla="*/ 5429203 h 6838553"/>
              <a:gd name="connsiteX103" fmla="*/ 503340 w 884203"/>
              <a:gd name="connsiteY103" fmla="*/ 5513093 h 6838553"/>
              <a:gd name="connsiteX104" fmla="*/ 637564 w 884203"/>
              <a:gd name="connsiteY104" fmla="*/ 5689262 h 6838553"/>
              <a:gd name="connsiteX105" fmla="*/ 687898 w 884203"/>
              <a:gd name="connsiteY105" fmla="*/ 5747985 h 6838553"/>
              <a:gd name="connsiteX106" fmla="*/ 721454 w 884203"/>
              <a:gd name="connsiteY106" fmla="*/ 5789930 h 6838553"/>
              <a:gd name="connsiteX107" fmla="*/ 729843 w 884203"/>
              <a:gd name="connsiteY107" fmla="*/ 5865431 h 6838553"/>
              <a:gd name="connsiteX108" fmla="*/ 780177 w 884203"/>
              <a:gd name="connsiteY108" fmla="*/ 6477827 h 6838553"/>
              <a:gd name="connsiteX109" fmla="*/ 796955 w 884203"/>
              <a:gd name="connsiteY109" fmla="*/ 6511383 h 6838553"/>
              <a:gd name="connsiteX110" fmla="*/ 805344 w 884203"/>
              <a:gd name="connsiteY110" fmla="*/ 6670774 h 6838553"/>
              <a:gd name="connsiteX111" fmla="*/ 830511 w 884203"/>
              <a:gd name="connsiteY111" fmla="*/ 6603662 h 6838553"/>
              <a:gd name="connsiteX112" fmla="*/ 838900 w 884203"/>
              <a:gd name="connsiteY112" fmla="*/ 6653996 h 6838553"/>
              <a:gd name="connsiteX113" fmla="*/ 864067 w 884203"/>
              <a:gd name="connsiteY113" fmla="*/ 6662385 h 6838553"/>
              <a:gd name="connsiteX114" fmla="*/ 847289 w 884203"/>
              <a:gd name="connsiteY114" fmla="*/ 6830164 h 6838553"/>
              <a:gd name="connsiteX115" fmla="*/ 822122 w 884203"/>
              <a:gd name="connsiteY115" fmla="*/ 6838553 h 6838553"/>
              <a:gd name="connsiteX116" fmla="*/ 729843 w 884203"/>
              <a:gd name="connsiteY116" fmla="*/ 6830164 h 6838553"/>
              <a:gd name="connsiteX117" fmla="*/ 612397 w 884203"/>
              <a:gd name="connsiteY117" fmla="*/ 6813387 h 6838553"/>
              <a:gd name="connsiteX118" fmla="*/ 486562 w 884203"/>
              <a:gd name="connsiteY118" fmla="*/ 6830164 h 6838553"/>
              <a:gd name="connsiteX119" fmla="*/ 436228 w 884203"/>
              <a:gd name="connsiteY119" fmla="*/ 6813387 h 68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84203" h="6838553">
                <a:moveTo>
                  <a:pt x="436228" y="6813387"/>
                </a:moveTo>
                <a:cubicBezTo>
                  <a:pt x="404070" y="6775637"/>
                  <a:pt x="216630" y="6680647"/>
                  <a:pt x="293615" y="6603662"/>
                </a:cubicBezTo>
                <a:cubicBezTo>
                  <a:pt x="299868" y="6597409"/>
                  <a:pt x="310393" y="6598069"/>
                  <a:pt x="318782" y="6595273"/>
                </a:cubicBezTo>
                <a:cubicBezTo>
                  <a:pt x="324375" y="6586884"/>
                  <a:pt x="329105" y="6577851"/>
                  <a:pt x="335560" y="6570106"/>
                </a:cubicBezTo>
                <a:cubicBezTo>
                  <a:pt x="343155" y="6560992"/>
                  <a:pt x="354146" y="6554810"/>
                  <a:pt x="360727" y="6544939"/>
                </a:cubicBezTo>
                <a:cubicBezTo>
                  <a:pt x="365632" y="6537581"/>
                  <a:pt x="366320" y="6528161"/>
                  <a:pt x="369116" y="6519772"/>
                </a:cubicBezTo>
                <a:cubicBezTo>
                  <a:pt x="384771" y="6410187"/>
                  <a:pt x="385915" y="6427700"/>
                  <a:pt x="369116" y="6259713"/>
                </a:cubicBezTo>
                <a:cubicBezTo>
                  <a:pt x="367356" y="6242115"/>
                  <a:pt x="357197" y="6226384"/>
                  <a:pt x="352338" y="6209379"/>
                </a:cubicBezTo>
                <a:cubicBezTo>
                  <a:pt x="346003" y="6187207"/>
                  <a:pt x="341153" y="6164638"/>
                  <a:pt x="335560" y="6142267"/>
                </a:cubicBezTo>
                <a:cubicBezTo>
                  <a:pt x="345387" y="5985031"/>
                  <a:pt x="333077" y="6051532"/>
                  <a:pt x="360727" y="5940931"/>
                </a:cubicBezTo>
                <a:cubicBezTo>
                  <a:pt x="380382" y="5862311"/>
                  <a:pt x="361200" y="5890125"/>
                  <a:pt x="402672" y="5848653"/>
                </a:cubicBezTo>
                <a:cubicBezTo>
                  <a:pt x="392053" y="5816795"/>
                  <a:pt x="391751" y="5790880"/>
                  <a:pt x="360727" y="5773152"/>
                </a:cubicBezTo>
                <a:cubicBezTo>
                  <a:pt x="350717" y="5767432"/>
                  <a:pt x="338356" y="5767559"/>
                  <a:pt x="327171" y="5764763"/>
                </a:cubicBezTo>
                <a:cubicBezTo>
                  <a:pt x="329967" y="5703244"/>
                  <a:pt x="323000" y="5640493"/>
                  <a:pt x="335560" y="5580205"/>
                </a:cubicBezTo>
                <a:cubicBezTo>
                  <a:pt x="338111" y="5567962"/>
                  <a:pt x="373071" y="5575291"/>
                  <a:pt x="369116" y="5563427"/>
                </a:cubicBezTo>
                <a:cubicBezTo>
                  <a:pt x="364607" y="5549900"/>
                  <a:pt x="341153" y="5557834"/>
                  <a:pt x="327171" y="5555038"/>
                </a:cubicBezTo>
                <a:cubicBezTo>
                  <a:pt x="318782" y="5541056"/>
                  <a:pt x="305468" y="5529026"/>
                  <a:pt x="302004" y="5513093"/>
                </a:cubicBezTo>
                <a:cubicBezTo>
                  <a:pt x="269165" y="5362035"/>
                  <a:pt x="290648" y="5128959"/>
                  <a:pt x="293615" y="5001364"/>
                </a:cubicBezTo>
                <a:cubicBezTo>
                  <a:pt x="290819" y="4931456"/>
                  <a:pt x="290040" y="4861438"/>
                  <a:pt x="285226" y="4791640"/>
                </a:cubicBezTo>
                <a:cubicBezTo>
                  <a:pt x="284433" y="4780138"/>
                  <a:pt x="279338" y="4769339"/>
                  <a:pt x="276837" y="4758084"/>
                </a:cubicBezTo>
                <a:cubicBezTo>
                  <a:pt x="273744" y="4744165"/>
                  <a:pt x="271244" y="4730121"/>
                  <a:pt x="268448" y="4716139"/>
                </a:cubicBezTo>
                <a:cubicBezTo>
                  <a:pt x="262855" y="4654620"/>
                  <a:pt x="258888" y="4592931"/>
                  <a:pt x="251670" y="4531581"/>
                </a:cubicBezTo>
                <a:cubicBezTo>
                  <a:pt x="247695" y="4497795"/>
                  <a:pt x="234892" y="4430913"/>
                  <a:pt x="234892" y="4430913"/>
                </a:cubicBezTo>
                <a:cubicBezTo>
                  <a:pt x="240485" y="4372190"/>
                  <a:pt x="242564" y="4313026"/>
                  <a:pt x="251670" y="4254744"/>
                </a:cubicBezTo>
                <a:cubicBezTo>
                  <a:pt x="256592" y="4223243"/>
                  <a:pt x="269771" y="4193555"/>
                  <a:pt x="276837" y="4162465"/>
                </a:cubicBezTo>
                <a:cubicBezTo>
                  <a:pt x="294359" y="4085368"/>
                  <a:pt x="294354" y="4062796"/>
                  <a:pt x="302004" y="3986297"/>
                </a:cubicBezTo>
                <a:cubicBezTo>
                  <a:pt x="296411" y="3857666"/>
                  <a:pt x="299444" y="3728368"/>
                  <a:pt x="285226" y="3600403"/>
                </a:cubicBezTo>
                <a:cubicBezTo>
                  <a:pt x="282464" y="3575545"/>
                  <a:pt x="262151" y="3556000"/>
                  <a:pt x="251670" y="3533291"/>
                </a:cubicBezTo>
                <a:cubicBezTo>
                  <a:pt x="248871" y="3527226"/>
                  <a:pt x="229517" y="3479741"/>
                  <a:pt x="226503" y="3466179"/>
                </a:cubicBezTo>
                <a:cubicBezTo>
                  <a:pt x="222813" y="3449575"/>
                  <a:pt x="220910" y="3432623"/>
                  <a:pt x="218114" y="3415845"/>
                </a:cubicBezTo>
                <a:cubicBezTo>
                  <a:pt x="229299" y="3404660"/>
                  <a:pt x="242179" y="3394944"/>
                  <a:pt x="251670" y="3382289"/>
                </a:cubicBezTo>
                <a:cubicBezTo>
                  <a:pt x="259173" y="3372285"/>
                  <a:pt x="268304" y="3361238"/>
                  <a:pt x="268448" y="3348733"/>
                </a:cubicBezTo>
                <a:cubicBezTo>
                  <a:pt x="271116" y="3116636"/>
                  <a:pt x="270033" y="2884345"/>
                  <a:pt x="260059" y="2652447"/>
                </a:cubicBezTo>
                <a:cubicBezTo>
                  <a:pt x="258804" y="2623279"/>
                  <a:pt x="243600" y="2596423"/>
                  <a:pt x="234892" y="2568557"/>
                </a:cubicBezTo>
                <a:cubicBezTo>
                  <a:pt x="229617" y="2551676"/>
                  <a:pt x="226023" y="2534041"/>
                  <a:pt x="218114" y="2518223"/>
                </a:cubicBezTo>
                <a:cubicBezTo>
                  <a:pt x="198046" y="2478086"/>
                  <a:pt x="187009" y="2470340"/>
                  <a:pt x="159391" y="2442722"/>
                </a:cubicBezTo>
                <a:cubicBezTo>
                  <a:pt x="143793" y="2380332"/>
                  <a:pt x="136037" y="2363688"/>
                  <a:pt x="159391" y="2274942"/>
                </a:cubicBezTo>
                <a:cubicBezTo>
                  <a:pt x="162949" y="2261421"/>
                  <a:pt x="181762" y="2258165"/>
                  <a:pt x="192947" y="2249776"/>
                </a:cubicBezTo>
                <a:cubicBezTo>
                  <a:pt x="198540" y="2241387"/>
                  <a:pt x="205753" y="2233876"/>
                  <a:pt x="209725" y="2224609"/>
                </a:cubicBezTo>
                <a:cubicBezTo>
                  <a:pt x="214267" y="2214012"/>
                  <a:pt x="218114" y="2202583"/>
                  <a:pt x="218114" y="2191053"/>
                </a:cubicBezTo>
                <a:cubicBezTo>
                  <a:pt x="218114" y="2115500"/>
                  <a:pt x="212521" y="2040051"/>
                  <a:pt x="209725" y="1964550"/>
                </a:cubicBezTo>
                <a:cubicBezTo>
                  <a:pt x="214398" y="1763601"/>
                  <a:pt x="201791" y="1693372"/>
                  <a:pt x="226503" y="1545100"/>
                </a:cubicBezTo>
                <a:cubicBezTo>
                  <a:pt x="228847" y="1531035"/>
                  <a:pt x="230795" y="1516812"/>
                  <a:pt x="234892" y="1503155"/>
                </a:cubicBezTo>
                <a:cubicBezTo>
                  <a:pt x="239219" y="1488731"/>
                  <a:pt x="246383" y="1475310"/>
                  <a:pt x="251670" y="1461210"/>
                </a:cubicBezTo>
                <a:cubicBezTo>
                  <a:pt x="254775" y="1452930"/>
                  <a:pt x="257263" y="1444432"/>
                  <a:pt x="260059" y="1436043"/>
                </a:cubicBezTo>
                <a:cubicBezTo>
                  <a:pt x="268798" y="1182620"/>
                  <a:pt x="276822" y="1226182"/>
                  <a:pt x="251670" y="991427"/>
                </a:cubicBezTo>
                <a:cubicBezTo>
                  <a:pt x="250442" y="979963"/>
                  <a:pt x="249982" y="967253"/>
                  <a:pt x="243281" y="957871"/>
                </a:cubicBezTo>
                <a:cubicBezTo>
                  <a:pt x="235154" y="946494"/>
                  <a:pt x="219612" y="942591"/>
                  <a:pt x="209725" y="932704"/>
                </a:cubicBezTo>
                <a:cubicBezTo>
                  <a:pt x="147292" y="870271"/>
                  <a:pt x="218702" y="921911"/>
                  <a:pt x="159391" y="882370"/>
                </a:cubicBezTo>
                <a:cubicBezTo>
                  <a:pt x="156595" y="873981"/>
                  <a:pt x="154957" y="865112"/>
                  <a:pt x="151002" y="857203"/>
                </a:cubicBezTo>
                <a:cubicBezTo>
                  <a:pt x="146493" y="848185"/>
                  <a:pt x="134644" y="842110"/>
                  <a:pt x="134224" y="832036"/>
                </a:cubicBezTo>
                <a:cubicBezTo>
                  <a:pt x="131777" y="773297"/>
                  <a:pt x="139817" y="714590"/>
                  <a:pt x="142613" y="655867"/>
                </a:cubicBezTo>
                <a:cubicBezTo>
                  <a:pt x="139817" y="574774"/>
                  <a:pt x="141798" y="493374"/>
                  <a:pt x="134224" y="412587"/>
                </a:cubicBezTo>
                <a:cubicBezTo>
                  <a:pt x="133283" y="402549"/>
                  <a:pt x="120343" y="397077"/>
                  <a:pt x="117446" y="387420"/>
                </a:cubicBezTo>
                <a:cubicBezTo>
                  <a:pt x="111764" y="368481"/>
                  <a:pt x="114739" y="347636"/>
                  <a:pt x="109057" y="328697"/>
                </a:cubicBezTo>
                <a:cubicBezTo>
                  <a:pt x="104052" y="312012"/>
                  <a:pt x="77812" y="289063"/>
                  <a:pt x="67112" y="278363"/>
                </a:cubicBezTo>
                <a:cubicBezTo>
                  <a:pt x="64316" y="267178"/>
                  <a:pt x="60785" y="256151"/>
                  <a:pt x="58723" y="244807"/>
                </a:cubicBezTo>
                <a:cubicBezTo>
                  <a:pt x="55186" y="225353"/>
                  <a:pt x="55537" y="205160"/>
                  <a:pt x="50334" y="186084"/>
                </a:cubicBezTo>
                <a:cubicBezTo>
                  <a:pt x="38701" y="143428"/>
                  <a:pt x="22371" y="102194"/>
                  <a:pt x="8389" y="60249"/>
                </a:cubicBezTo>
                <a:lnTo>
                  <a:pt x="0" y="35082"/>
                </a:lnTo>
                <a:cubicBezTo>
                  <a:pt x="8389" y="23897"/>
                  <a:pt x="14249" y="-7208"/>
                  <a:pt x="25167" y="1526"/>
                </a:cubicBezTo>
                <a:cubicBezTo>
                  <a:pt x="43173" y="15931"/>
                  <a:pt x="32702" y="47512"/>
                  <a:pt x="41945" y="68638"/>
                </a:cubicBezTo>
                <a:cubicBezTo>
                  <a:pt x="61823" y="114074"/>
                  <a:pt x="101640" y="158269"/>
                  <a:pt x="134224" y="194473"/>
                </a:cubicBezTo>
                <a:cubicBezTo>
                  <a:pt x="175748" y="240611"/>
                  <a:pt x="144968" y="198006"/>
                  <a:pt x="176169" y="244807"/>
                </a:cubicBezTo>
                <a:cubicBezTo>
                  <a:pt x="178965" y="289548"/>
                  <a:pt x="170382" y="336503"/>
                  <a:pt x="184558" y="379031"/>
                </a:cubicBezTo>
                <a:cubicBezTo>
                  <a:pt x="188204" y="389969"/>
                  <a:pt x="210611" y="379396"/>
                  <a:pt x="218114" y="370642"/>
                </a:cubicBezTo>
                <a:cubicBezTo>
                  <a:pt x="229624" y="357214"/>
                  <a:pt x="252578" y="320308"/>
                  <a:pt x="234892" y="320308"/>
                </a:cubicBezTo>
                <a:cubicBezTo>
                  <a:pt x="214727" y="320308"/>
                  <a:pt x="212521" y="353864"/>
                  <a:pt x="201336" y="370642"/>
                </a:cubicBezTo>
                <a:cubicBezTo>
                  <a:pt x="176695" y="469204"/>
                  <a:pt x="171210" y="473210"/>
                  <a:pt x="226503" y="639089"/>
                </a:cubicBezTo>
                <a:cubicBezTo>
                  <a:pt x="239071" y="676793"/>
                  <a:pt x="302004" y="731368"/>
                  <a:pt x="302004" y="731368"/>
                </a:cubicBezTo>
                <a:cubicBezTo>
                  <a:pt x="304800" y="739757"/>
                  <a:pt x="307288" y="748255"/>
                  <a:pt x="310393" y="756535"/>
                </a:cubicBezTo>
                <a:cubicBezTo>
                  <a:pt x="315680" y="770635"/>
                  <a:pt x="325136" y="783559"/>
                  <a:pt x="327171" y="798480"/>
                </a:cubicBezTo>
                <a:cubicBezTo>
                  <a:pt x="333605" y="845663"/>
                  <a:pt x="331908" y="893613"/>
                  <a:pt x="335560" y="941093"/>
                </a:cubicBezTo>
                <a:cubicBezTo>
                  <a:pt x="342191" y="1027295"/>
                  <a:pt x="320763" y="1010798"/>
                  <a:pt x="377505" y="1024983"/>
                </a:cubicBezTo>
                <a:cubicBezTo>
                  <a:pt x="350819" y="1185100"/>
                  <a:pt x="400451" y="903441"/>
                  <a:pt x="335560" y="1175985"/>
                </a:cubicBezTo>
                <a:cubicBezTo>
                  <a:pt x="283822" y="1393285"/>
                  <a:pt x="387184" y="1086452"/>
                  <a:pt x="293615" y="1343764"/>
                </a:cubicBezTo>
                <a:cubicBezTo>
                  <a:pt x="296411" y="1366135"/>
                  <a:pt x="289498" y="1392118"/>
                  <a:pt x="302004" y="1410876"/>
                </a:cubicBezTo>
                <a:cubicBezTo>
                  <a:pt x="307597" y="1419265"/>
                  <a:pt x="321122" y="1402164"/>
                  <a:pt x="327171" y="1394098"/>
                </a:cubicBezTo>
                <a:cubicBezTo>
                  <a:pt x="338426" y="1379091"/>
                  <a:pt x="342687" y="1359849"/>
                  <a:pt x="352338" y="1343764"/>
                </a:cubicBezTo>
                <a:cubicBezTo>
                  <a:pt x="359531" y="1331775"/>
                  <a:pt x="369116" y="1321394"/>
                  <a:pt x="377505" y="1310209"/>
                </a:cubicBezTo>
                <a:cubicBezTo>
                  <a:pt x="380301" y="1360543"/>
                  <a:pt x="381708" y="1410973"/>
                  <a:pt x="385894" y="1461210"/>
                </a:cubicBezTo>
                <a:cubicBezTo>
                  <a:pt x="387307" y="1478161"/>
                  <a:pt x="392743" y="1494604"/>
                  <a:pt x="394283" y="1511544"/>
                </a:cubicBezTo>
                <a:cubicBezTo>
                  <a:pt x="398342" y="1556189"/>
                  <a:pt x="388058" y="1603388"/>
                  <a:pt x="402672" y="1645768"/>
                </a:cubicBezTo>
                <a:cubicBezTo>
                  <a:pt x="417085" y="1687567"/>
                  <a:pt x="453125" y="1718391"/>
                  <a:pt x="478173" y="1754825"/>
                </a:cubicBezTo>
                <a:cubicBezTo>
                  <a:pt x="483885" y="1763133"/>
                  <a:pt x="494951" y="1779992"/>
                  <a:pt x="494951" y="1779992"/>
                </a:cubicBezTo>
                <a:cubicBezTo>
                  <a:pt x="506838" y="1898859"/>
                  <a:pt x="505819" y="1825933"/>
                  <a:pt x="494951" y="1930994"/>
                </a:cubicBezTo>
                <a:cubicBezTo>
                  <a:pt x="488881" y="1989670"/>
                  <a:pt x="478173" y="2107163"/>
                  <a:pt x="478173" y="2107163"/>
                </a:cubicBezTo>
                <a:cubicBezTo>
                  <a:pt x="475377" y="2252572"/>
                  <a:pt x="474473" y="2398030"/>
                  <a:pt x="469784" y="2543390"/>
                </a:cubicBezTo>
                <a:cubicBezTo>
                  <a:pt x="468878" y="2571478"/>
                  <a:pt x="468211" y="2600016"/>
                  <a:pt x="461395" y="2627280"/>
                </a:cubicBezTo>
                <a:cubicBezTo>
                  <a:pt x="448527" y="2678753"/>
                  <a:pt x="430766" y="2729020"/>
                  <a:pt x="411061" y="2778282"/>
                </a:cubicBezTo>
                <a:cubicBezTo>
                  <a:pt x="397128" y="2813115"/>
                  <a:pt x="375506" y="2844467"/>
                  <a:pt x="360727" y="2878950"/>
                </a:cubicBezTo>
                <a:cubicBezTo>
                  <a:pt x="343439" y="2919288"/>
                  <a:pt x="336985" y="2948751"/>
                  <a:pt x="327171" y="2988007"/>
                </a:cubicBezTo>
                <a:cubicBezTo>
                  <a:pt x="343995" y="3038480"/>
                  <a:pt x="323023" y="2988069"/>
                  <a:pt x="360727" y="3038341"/>
                </a:cubicBezTo>
                <a:cubicBezTo>
                  <a:pt x="370510" y="3051385"/>
                  <a:pt x="377505" y="3066304"/>
                  <a:pt x="385894" y="3080286"/>
                </a:cubicBezTo>
                <a:cubicBezTo>
                  <a:pt x="388690" y="3169768"/>
                  <a:pt x="391144" y="3259262"/>
                  <a:pt x="394283" y="3348733"/>
                </a:cubicBezTo>
                <a:cubicBezTo>
                  <a:pt x="402329" y="3578045"/>
                  <a:pt x="417970" y="3807183"/>
                  <a:pt x="419450" y="4036631"/>
                </a:cubicBezTo>
                <a:cubicBezTo>
                  <a:pt x="423283" y="4630791"/>
                  <a:pt x="449421" y="4477612"/>
                  <a:pt x="352338" y="4833585"/>
                </a:cubicBezTo>
                <a:cubicBezTo>
                  <a:pt x="344101" y="4932433"/>
                  <a:pt x="332790" y="5016181"/>
                  <a:pt x="352338" y="5118810"/>
                </a:cubicBezTo>
                <a:cubicBezTo>
                  <a:pt x="353993" y="5127497"/>
                  <a:pt x="369116" y="5113217"/>
                  <a:pt x="377505" y="5110421"/>
                </a:cubicBezTo>
                <a:cubicBezTo>
                  <a:pt x="380301" y="5127199"/>
                  <a:pt x="383646" y="5143895"/>
                  <a:pt x="385894" y="5160755"/>
                </a:cubicBezTo>
                <a:cubicBezTo>
                  <a:pt x="389241" y="5185855"/>
                  <a:pt x="390120" y="5211279"/>
                  <a:pt x="394283" y="5236256"/>
                </a:cubicBezTo>
                <a:cubicBezTo>
                  <a:pt x="395737" y="5244978"/>
                  <a:pt x="400527" y="5252844"/>
                  <a:pt x="402672" y="5261423"/>
                </a:cubicBezTo>
                <a:cubicBezTo>
                  <a:pt x="424156" y="5347358"/>
                  <a:pt x="392348" y="5291109"/>
                  <a:pt x="461395" y="5429203"/>
                </a:cubicBezTo>
                <a:cubicBezTo>
                  <a:pt x="475377" y="5457166"/>
                  <a:pt x="485806" y="5487209"/>
                  <a:pt x="503340" y="5513093"/>
                </a:cubicBezTo>
                <a:cubicBezTo>
                  <a:pt x="544745" y="5574214"/>
                  <a:pt x="591953" y="5631212"/>
                  <a:pt x="637564" y="5689262"/>
                </a:cubicBezTo>
                <a:cubicBezTo>
                  <a:pt x="653492" y="5709534"/>
                  <a:pt x="671393" y="5728180"/>
                  <a:pt x="687898" y="5747985"/>
                </a:cubicBezTo>
                <a:cubicBezTo>
                  <a:pt x="699361" y="5761740"/>
                  <a:pt x="721454" y="5789930"/>
                  <a:pt x="721454" y="5789930"/>
                </a:cubicBezTo>
                <a:cubicBezTo>
                  <a:pt x="724250" y="5815097"/>
                  <a:pt x="728159" y="5840165"/>
                  <a:pt x="729843" y="5865431"/>
                </a:cubicBezTo>
                <a:cubicBezTo>
                  <a:pt x="731315" y="5887513"/>
                  <a:pt x="716272" y="6302089"/>
                  <a:pt x="780177" y="6477827"/>
                </a:cubicBezTo>
                <a:cubicBezTo>
                  <a:pt x="784451" y="6489580"/>
                  <a:pt x="791362" y="6500198"/>
                  <a:pt x="796955" y="6511383"/>
                </a:cubicBezTo>
                <a:cubicBezTo>
                  <a:pt x="799751" y="6564513"/>
                  <a:pt x="787162" y="6620773"/>
                  <a:pt x="805344" y="6670774"/>
                </a:cubicBezTo>
                <a:cubicBezTo>
                  <a:pt x="813509" y="6693227"/>
                  <a:pt x="809141" y="6614347"/>
                  <a:pt x="830511" y="6603662"/>
                </a:cubicBezTo>
                <a:cubicBezTo>
                  <a:pt x="845725" y="6596055"/>
                  <a:pt x="830461" y="6639228"/>
                  <a:pt x="838900" y="6653996"/>
                </a:cubicBezTo>
                <a:cubicBezTo>
                  <a:pt x="843287" y="6661674"/>
                  <a:pt x="855678" y="6659589"/>
                  <a:pt x="864067" y="6662385"/>
                </a:cubicBezTo>
                <a:cubicBezTo>
                  <a:pt x="869991" y="6769037"/>
                  <a:pt x="915005" y="6796307"/>
                  <a:pt x="847289" y="6830164"/>
                </a:cubicBezTo>
                <a:cubicBezTo>
                  <a:pt x="839380" y="6834119"/>
                  <a:pt x="830511" y="6835757"/>
                  <a:pt x="822122" y="6838553"/>
                </a:cubicBezTo>
                <a:lnTo>
                  <a:pt x="729843" y="6830164"/>
                </a:lnTo>
                <a:cubicBezTo>
                  <a:pt x="672835" y="6824164"/>
                  <a:pt x="664612" y="6822089"/>
                  <a:pt x="612397" y="6813387"/>
                </a:cubicBezTo>
                <a:cubicBezTo>
                  <a:pt x="570452" y="6818979"/>
                  <a:pt x="528302" y="6823208"/>
                  <a:pt x="486562" y="6830164"/>
                </a:cubicBezTo>
                <a:cubicBezTo>
                  <a:pt x="477840" y="6831618"/>
                  <a:pt x="468386" y="6851137"/>
                  <a:pt x="436228" y="681338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B24BE-90B1-4A8A-B02A-AA54FC327C9C}"/>
              </a:ext>
            </a:extLst>
          </p:cNvPr>
          <p:cNvSpPr txBox="1"/>
          <p:nvPr/>
        </p:nvSpPr>
        <p:spPr>
          <a:xfrm>
            <a:off x="159391" y="2660886"/>
            <a:ext cx="119375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99"/>
                </a:solidFill>
                <a:latin typeface="Brush Script MT" panose="03060802040406070304" pitchFamily="66" charset="0"/>
              </a:rPr>
              <a:t>	Let not man separate  	    what God has joined together,</a:t>
            </a:r>
            <a:r>
              <a:rPr lang="en-US" sz="5400" dirty="0">
                <a:solidFill>
                  <a:srgbClr val="FFFF99"/>
                </a:solidFill>
                <a:latin typeface="Brush Script MT" panose="03060802040406070304" pitchFamily="66" charset="0"/>
              </a:rPr>
              <a:t>	      </a:t>
            </a:r>
            <a:r>
              <a:rPr lang="en-US" sz="3200" dirty="0">
                <a:solidFill>
                  <a:srgbClr val="FFFF99"/>
                </a:solidFill>
                <a:latin typeface="+mj-lt"/>
              </a:rPr>
              <a:t>(4:1-3)	      		       		      (4:4-6)</a:t>
            </a:r>
          </a:p>
          <a:p>
            <a:endParaRPr lang="en-US" sz="3200" dirty="0">
              <a:solidFill>
                <a:srgbClr val="FFFF99"/>
              </a:solidFill>
              <a:latin typeface="+mj-lt"/>
            </a:endParaRPr>
          </a:p>
          <a:p>
            <a:r>
              <a:rPr lang="en-US" sz="4400" dirty="0">
                <a:solidFill>
                  <a:srgbClr val="FFFF99"/>
                </a:solidFill>
                <a:latin typeface="Brush Script MT" panose="03060802040406070304" pitchFamily="66" charset="0"/>
              </a:rPr>
              <a:t>What God has joined together,        let not man separate.</a:t>
            </a:r>
          </a:p>
          <a:p>
            <a:r>
              <a:rPr lang="en-US" sz="4400" dirty="0">
                <a:solidFill>
                  <a:srgbClr val="FFFF99"/>
                </a:solidFill>
                <a:latin typeface="Brush Script MT" panose="03060802040406070304" pitchFamily="66" charset="0"/>
              </a:rPr>
              <a:t>	   </a:t>
            </a:r>
            <a:r>
              <a:rPr lang="en-US" sz="3200" dirty="0">
                <a:solidFill>
                  <a:srgbClr val="FFFF99"/>
                </a:solidFill>
                <a:latin typeface="+mj-lt"/>
              </a:rPr>
              <a:t>(Chapters 1–3)		 	</a:t>
            </a:r>
            <a:r>
              <a:rPr lang="en-US" sz="3200" dirty="0">
                <a:solidFill>
                  <a:srgbClr val="FFFF99"/>
                </a:solidFill>
              </a:rPr>
              <a:t>         (Chapters 4–6)</a:t>
            </a:r>
            <a:endParaRPr lang="en-US" sz="32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C1B4C-C6CC-4A49-BE15-BF8F90FB9952}"/>
              </a:ext>
            </a:extLst>
          </p:cNvPr>
          <p:cNvSpPr txBox="1"/>
          <p:nvPr/>
        </p:nvSpPr>
        <p:spPr>
          <a:xfrm>
            <a:off x="1760459" y="415991"/>
            <a:ext cx="9026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99"/>
                </a:solidFill>
                <a:latin typeface="+mj-lt"/>
              </a:rPr>
              <a:t>The  Theme    of  Ephesians</a:t>
            </a:r>
          </a:p>
        </p:txBody>
      </p:sp>
    </p:spTree>
    <p:extLst>
      <p:ext uri="{BB962C8B-B14F-4D97-AF65-F5344CB8AC3E}">
        <p14:creationId xmlns:p14="http://schemas.microsoft.com/office/powerpoint/2010/main" val="12057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Disunity in Ephesus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444907-2F02-48C2-A4F3-82D5F679C7A9}"/>
              </a:ext>
            </a:extLst>
          </p:cNvPr>
          <p:cNvSpPr/>
          <p:nvPr/>
        </p:nvSpPr>
        <p:spPr>
          <a:xfrm>
            <a:off x="4990638" y="9723"/>
            <a:ext cx="884203" cy="6838553"/>
          </a:xfrm>
          <a:custGeom>
            <a:avLst/>
            <a:gdLst>
              <a:gd name="connsiteX0" fmla="*/ 436228 w 884203"/>
              <a:gd name="connsiteY0" fmla="*/ 6813387 h 6838553"/>
              <a:gd name="connsiteX1" fmla="*/ 293615 w 884203"/>
              <a:gd name="connsiteY1" fmla="*/ 6603662 h 6838553"/>
              <a:gd name="connsiteX2" fmla="*/ 318782 w 884203"/>
              <a:gd name="connsiteY2" fmla="*/ 6595273 h 6838553"/>
              <a:gd name="connsiteX3" fmla="*/ 335560 w 884203"/>
              <a:gd name="connsiteY3" fmla="*/ 6570106 h 6838553"/>
              <a:gd name="connsiteX4" fmla="*/ 360727 w 884203"/>
              <a:gd name="connsiteY4" fmla="*/ 6544939 h 6838553"/>
              <a:gd name="connsiteX5" fmla="*/ 369116 w 884203"/>
              <a:gd name="connsiteY5" fmla="*/ 6519772 h 6838553"/>
              <a:gd name="connsiteX6" fmla="*/ 369116 w 884203"/>
              <a:gd name="connsiteY6" fmla="*/ 6259713 h 6838553"/>
              <a:gd name="connsiteX7" fmla="*/ 352338 w 884203"/>
              <a:gd name="connsiteY7" fmla="*/ 6209379 h 6838553"/>
              <a:gd name="connsiteX8" fmla="*/ 335560 w 884203"/>
              <a:gd name="connsiteY8" fmla="*/ 6142267 h 6838553"/>
              <a:gd name="connsiteX9" fmla="*/ 360727 w 884203"/>
              <a:gd name="connsiteY9" fmla="*/ 5940931 h 6838553"/>
              <a:gd name="connsiteX10" fmla="*/ 402672 w 884203"/>
              <a:gd name="connsiteY10" fmla="*/ 5848653 h 6838553"/>
              <a:gd name="connsiteX11" fmla="*/ 360727 w 884203"/>
              <a:gd name="connsiteY11" fmla="*/ 5773152 h 6838553"/>
              <a:gd name="connsiteX12" fmla="*/ 327171 w 884203"/>
              <a:gd name="connsiteY12" fmla="*/ 5764763 h 6838553"/>
              <a:gd name="connsiteX13" fmla="*/ 335560 w 884203"/>
              <a:gd name="connsiteY13" fmla="*/ 5580205 h 6838553"/>
              <a:gd name="connsiteX14" fmla="*/ 369116 w 884203"/>
              <a:gd name="connsiteY14" fmla="*/ 5563427 h 6838553"/>
              <a:gd name="connsiteX15" fmla="*/ 327171 w 884203"/>
              <a:gd name="connsiteY15" fmla="*/ 5555038 h 6838553"/>
              <a:gd name="connsiteX16" fmla="*/ 302004 w 884203"/>
              <a:gd name="connsiteY16" fmla="*/ 5513093 h 6838553"/>
              <a:gd name="connsiteX17" fmla="*/ 293615 w 884203"/>
              <a:gd name="connsiteY17" fmla="*/ 5001364 h 6838553"/>
              <a:gd name="connsiteX18" fmla="*/ 285226 w 884203"/>
              <a:gd name="connsiteY18" fmla="*/ 4791640 h 6838553"/>
              <a:gd name="connsiteX19" fmla="*/ 276837 w 884203"/>
              <a:gd name="connsiteY19" fmla="*/ 4758084 h 6838553"/>
              <a:gd name="connsiteX20" fmla="*/ 268448 w 884203"/>
              <a:gd name="connsiteY20" fmla="*/ 4716139 h 6838553"/>
              <a:gd name="connsiteX21" fmla="*/ 251670 w 884203"/>
              <a:gd name="connsiteY21" fmla="*/ 4531581 h 6838553"/>
              <a:gd name="connsiteX22" fmla="*/ 234892 w 884203"/>
              <a:gd name="connsiteY22" fmla="*/ 4430913 h 6838553"/>
              <a:gd name="connsiteX23" fmla="*/ 251670 w 884203"/>
              <a:gd name="connsiteY23" fmla="*/ 4254744 h 6838553"/>
              <a:gd name="connsiteX24" fmla="*/ 276837 w 884203"/>
              <a:gd name="connsiteY24" fmla="*/ 4162465 h 6838553"/>
              <a:gd name="connsiteX25" fmla="*/ 302004 w 884203"/>
              <a:gd name="connsiteY25" fmla="*/ 3986297 h 6838553"/>
              <a:gd name="connsiteX26" fmla="*/ 285226 w 884203"/>
              <a:gd name="connsiteY26" fmla="*/ 3600403 h 6838553"/>
              <a:gd name="connsiteX27" fmla="*/ 251670 w 884203"/>
              <a:gd name="connsiteY27" fmla="*/ 3533291 h 6838553"/>
              <a:gd name="connsiteX28" fmla="*/ 226503 w 884203"/>
              <a:gd name="connsiteY28" fmla="*/ 3466179 h 6838553"/>
              <a:gd name="connsiteX29" fmla="*/ 218114 w 884203"/>
              <a:gd name="connsiteY29" fmla="*/ 3415845 h 6838553"/>
              <a:gd name="connsiteX30" fmla="*/ 251670 w 884203"/>
              <a:gd name="connsiteY30" fmla="*/ 3382289 h 6838553"/>
              <a:gd name="connsiteX31" fmla="*/ 268448 w 884203"/>
              <a:gd name="connsiteY31" fmla="*/ 3348733 h 6838553"/>
              <a:gd name="connsiteX32" fmla="*/ 260059 w 884203"/>
              <a:gd name="connsiteY32" fmla="*/ 2652447 h 6838553"/>
              <a:gd name="connsiteX33" fmla="*/ 234892 w 884203"/>
              <a:gd name="connsiteY33" fmla="*/ 2568557 h 6838553"/>
              <a:gd name="connsiteX34" fmla="*/ 218114 w 884203"/>
              <a:gd name="connsiteY34" fmla="*/ 2518223 h 6838553"/>
              <a:gd name="connsiteX35" fmla="*/ 159391 w 884203"/>
              <a:gd name="connsiteY35" fmla="*/ 2442722 h 6838553"/>
              <a:gd name="connsiteX36" fmla="*/ 159391 w 884203"/>
              <a:gd name="connsiteY36" fmla="*/ 2274942 h 6838553"/>
              <a:gd name="connsiteX37" fmla="*/ 192947 w 884203"/>
              <a:gd name="connsiteY37" fmla="*/ 2249776 h 6838553"/>
              <a:gd name="connsiteX38" fmla="*/ 209725 w 884203"/>
              <a:gd name="connsiteY38" fmla="*/ 2224609 h 6838553"/>
              <a:gd name="connsiteX39" fmla="*/ 218114 w 884203"/>
              <a:gd name="connsiteY39" fmla="*/ 2191053 h 6838553"/>
              <a:gd name="connsiteX40" fmla="*/ 209725 w 884203"/>
              <a:gd name="connsiteY40" fmla="*/ 1964550 h 6838553"/>
              <a:gd name="connsiteX41" fmla="*/ 226503 w 884203"/>
              <a:gd name="connsiteY41" fmla="*/ 1545100 h 6838553"/>
              <a:gd name="connsiteX42" fmla="*/ 234892 w 884203"/>
              <a:gd name="connsiteY42" fmla="*/ 1503155 h 6838553"/>
              <a:gd name="connsiteX43" fmla="*/ 251670 w 884203"/>
              <a:gd name="connsiteY43" fmla="*/ 1461210 h 6838553"/>
              <a:gd name="connsiteX44" fmla="*/ 260059 w 884203"/>
              <a:gd name="connsiteY44" fmla="*/ 1436043 h 6838553"/>
              <a:gd name="connsiteX45" fmla="*/ 251670 w 884203"/>
              <a:gd name="connsiteY45" fmla="*/ 991427 h 6838553"/>
              <a:gd name="connsiteX46" fmla="*/ 243281 w 884203"/>
              <a:gd name="connsiteY46" fmla="*/ 957871 h 6838553"/>
              <a:gd name="connsiteX47" fmla="*/ 209725 w 884203"/>
              <a:gd name="connsiteY47" fmla="*/ 932704 h 6838553"/>
              <a:gd name="connsiteX48" fmla="*/ 159391 w 884203"/>
              <a:gd name="connsiteY48" fmla="*/ 882370 h 6838553"/>
              <a:gd name="connsiteX49" fmla="*/ 151002 w 884203"/>
              <a:gd name="connsiteY49" fmla="*/ 857203 h 6838553"/>
              <a:gd name="connsiteX50" fmla="*/ 134224 w 884203"/>
              <a:gd name="connsiteY50" fmla="*/ 832036 h 6838553"/>
              <a:gd name="connsiteX51" fmla="*/ 142613 w 884203"/>
              <a:gd name="connsiteY51" fmla="*/ 655867 h 6838553"/>
              <a:gd name="connsiteX52" fmla="*/ 134224 w 884203"/>
              <a:gd name="connsiteY52" fmla="*/ 412587 h 6838553"/>
              <a:gd name="connsiteX53" fmla="*/ 117446 w 884203"/>
              <a:gd name="connsiteY53" fmla="*/ 387420 h 6838553"/>
              <a:gd name="connsiteX54" fmla="*/ 109057 w 884203"/>
              <a:gd name="connsiteY54" fmla="*/ 328697 h 6838553"/>
              <a:gd name="connsiteX55" fmla="*/ 67112 w 884203"/>
              <a:gd name="connsiteY55" fmla="*/ 278363 h 6838553"/>
              <a:gd name="connsiteX56" fmla="*/ 58723 w 884203"/>
              <a:gd name="connsiteY56" fmla="*/ 244807 h 6838553"/>
              <a:gd name="connsiteX57" fmla="*/ 50334 w 884203"/>
              <a:gd name="connsiteY57" fmla="*/ 186084 h 6838553"/>
              <a:gd name="connsiteX58" fmla="*/ 8389 w 884203"/>
              <a:gd name="connsiteY58" fmla="*/ 60249 h 6838553"/>
              <a:gd name="connsiteX59" fmla="*/ 0 w 884203"/>
              <a:gd name="connsiteY59" fmla="*/ 35082 h 6838553"/>
              <a:gd name="connsiteX60" fmla="*/ 25167 w 884203"/>
              <a:gd name="connsiteY60" fmla="*/ 1526 h 6838553"/>
              <a:gd name="connsiteX61" fmla="*/ 41945 w 884203"/>
              <a:gd name="connsiteY61" fmla="*/ 68638 h 6838553"/>
              <a:gd name="connsiteX62" fmla="*/ 134224 w 884203"/>
              <a:gd name="connsiteY62" fmla="*/ 194473 h 6838553"/>
              <a:gd name="connsiteX63" fmla="*/ 176169 w 884203"/>
              <a:gd name="connsiteY63" fmla="*/ 244807 h 6838553"/>
              <a:gd name="connsiteX64" fmla="*/ 184558 w 884203"/>
              <a:gd name="connsiteY64" fmla="*/ 379031 h 6838553"/>
              <a:gd name="connsiteX65" fmla="*/ 218114 w 884203"/>
              <a:gd name="connsiteY65" fmla="*/ 370642 h 6838553"/>
              <a:gd name="connsiteX66" fmla="*/ 234892 w 884203"/>
              <a:gd name="connsiteY66" fmla="*/ 320308 h 6838553"/>
              <a:gd name="connsiteX67" fmla="*/ 201336 w 884203"/>
              <a:gd name="connsiteY67" fmla="*/ 370642 h 6838553"/>
              <a:gd name="connsiteX68" fmla="*/ 226503 w 884203"/>
              <a:gd name="connsiteY68" fmla="*/ 639089 h 6838553"/>
              <a:gd name="connsiteX69" fmla="*/ 302004 w 884203"/>
              <a:gd name="connsiteY69" fmla="*/ 731368 h 6838553"/>
              <a:gd name="connsiteX70" fmla="*/ 310393 w 884203"/>
              <a:gd name="connsiteY70" fmla="*/ 756535 h 6838553"/>
              <a:gd name="connsiteX71" fmla="*/ 327171 w 884203"/>
              <a:gd name="connsiteY71" fmla="*/ 798480 h 6838553"/>
              <a:gd name="connsiteX72" fmla="*/ 335560 w 884203"/>
              <a:gd name="connsiteY72" fmla="*/ 941093 h 6838553"/>
              <a:gd name="connsiteX73" fmla="*/ 377505 w 884203"/>
              <a:gd name="connsiteY73" fmla="*/ 1024983 h 6838553"/>
              <a:gd name="connsiteX74" fmla="*/ 335560 w 884203"/>
              <a:gd name="connsiteY74" fmla="*/ 1175985 h 6838553"/>
              <a:gd name="connsiteX75" fmla="*/ 293615 w 884203"/>
              <a:gd name="connsiteY75" fmla="*/ 1343764 h 6838553"/>
              <a:gd name="connsiteX76" fmla="*/ 302004 w 884203"/>
              <a:gd name="connsiteY76" fmla="*/ 1410876 h 6838553"/>
              <a:gd name="connsiteX77" fmla="*/ 327171 w 884203"/>
              <a:gd name="connsiteY77" fmla="*/ 1394098 h 6838553"/>
              <a:gd name="connsiteX78" fmla="*/ 352338 w 884203"/>
              <a:gd name="connsiteY78" fmla="*/ 1343764 h 6838553"/>
              <a:gd name="connsiteX79" fmla="*/ 377505 w 884203"/>
              <a:gd name="connsiteY79" fmla="*/ 1310209 h 6838553"/>
              <a:gd name="connsiteX80" fmla="*/ 385894 w 884203"/>
              <a:gd name="connsiteY80" fmla="*/ 1461210 h 6838553"/>
              <a:gd name="connsiteX81" fmla="*/ 394283 w 884203"/>
              <a:gd name="connsiteY81" fmla="*/ 1511544 h 6838553"/>
              <a:gd name="connsiteX82" fmla="*/ 402672 w 884203"/>
              <a:gd name="connsiteY82" fmla="*/ 1645768 h 6838553"/>
              <a:gd name="connsiteX83" fmla="*/ 478173 w 884203"/>
              <a:gd name="connsiteY83" fmla="*/ 1754825 h 6838553"/>
              <a:gd name="connsiteX84" fmla="*/ 494951 w 884203"/>
              <a:gd name="connsiteY84" fmla="*/ 1779992 h 6838553"/>
              <a:gd name="connsiteX85" fmla="*/ 494951 w 884203"/>
              <a:gd name="connsiteY85" fmla="*/ 1930994 h 6838553"/>
              <a:gd name="connsiteX86" fmla="*/ 478173 w 884203"/>
              <a:gd name="connsiteY86" fmla="*/ 2107163 h 6838553"/>
              <a:gd name="connsiteX87" fmla="*/ 469784 w 884203"/>
              <a:gd name="connsiteY87" fmla="*/ 2543390 h 6838553"/>
              <a:gd name="connsiteX88" fmla="*/ 461395 w 884203"/>
              <a:gd name="connsiteY88" fmla="*/ 2627280 h 6838553"/>
              <a:gd name="connsiteX89" fmla="*/ 411061 w 884203"/>
              <a:gd name="connsiteY89" fmla="*/ 2778282 h 6838553"/>
              <a:gd name="connsiteX90" fmla="*/ 360727 w 884203"/>
              <a:gd name="connsiteY90" fmla="*/ 2878950 h 6838553"/>
              <a:gd name="connsiteX91" fmla="*/ 327171 w 884203"/>
              <a:gd name="connsiteY91" fmla="*/ 2988007 h 6838553"/>
              <a:gd name="connsiteX92" fmla="*/ 360727 w 884203"/>
              <a:gd name="connsiteY92" fmla="*/ 3038341 h 6838553"/>
              <a:gd name="connsiteX93" fmla="*/ 385894 w 884203"/>
              <a:gd name="connsiteY93" fmla="*/ 3080286 h 6838553"/>
              <a:gd name="connsiteX94" fmla="*/ 394283 w 884203"/>
              <a:gd name="connsiteY94" fmla="*/ 3348733 h 6838553"/>
              <a:gd name="connsiteX95" fmla="*/ 419450 w 884203"/>
              <a:gd name="connsiteY95" fmla="*/ 4036631 h 6838553"/>
              <a:gd name="connsiteX96" fmla="*/ 352338 w 884203"/>
              <a:gd name="connsiteY96" fmla="*/ 4833585 h 6838553"/>
              <a:gd name="connsiteX97" fmla="*/ 352338 w 884203"/>
              <a:gd name="connsiteY97" fmla="*/ 5118810 h 6838553"/>
              <a:gd name="connsiteX98" fmla="*/ 377505 w 884203"/>
              <a:gd name="connsiteY98" fmla="*/ 5110421 h 6838553"/>
              <a:gd name="connsiteX99" fmla="*/ 385894 w 884203"/>
              <a:gd name="connsiteY99" fmla="*/ 5160755 h 6838553"/>
              <a:gd name="connsiteX100" fmla="*/ 394283 w 884203"/>
              <a:gd name="connsiteY100" fmla="*/ 5236256 h 6838553"/>
              <a:gd name="connsiteX101" fmla="*/ 402672 w 884203"/>
              <a:gd name="connsiteY101" fmla="*/ 5261423 h 6838553"/>
              <a:gd name="connsiteX102" fmla="*/ 461395 w 884203"/>
              <a:gd name="connsiteY102" fmla="*/ 5429203 h 6838553"/>
              <a:gd name="connsiteX103" fmla="*/ 503340 w 884203"/>
              <a:gd name="connsiteY103" fmla="*/ 5513093 h 6838553"/>
              <a:gd name="connsiteX104" fmla="*/ 637564 w 884203"/>
              <a:gd name="connsiteY104" fmla="*/ 5689262 h 6838553"/>
              <a:gd name="connsiteX105" fmla="*/ 687898 w 884203"/>
              <a:gd name="connsiteY105" fmla="*/ 5747985 h 6838553"/>
              <a:gd name="connsiteX106" fmla="*/ 721454 w 884203"/>
              <a:gd name="connsiteY106" fmla="*/ 5789930 h 6838553"/>
              <a:gd name="connsiteX107" fmla="*/ 729843 w 884203"/>
              <a:gd name="connsiteY107" fmla="*/ 5865431 h 6838553"/>
              <a:gd name="connsiteX108" fmla="*/ 780177 w 884203"/>
              <a:gd name="connsiteY108" fmla="*/ 6477827 h 6838553"/>
              <a:gd name="connsiteX109" fmla="*/ 796955 w 884203"/>
              <a:gd name="connsiteY109" fmla="*/ 6511383 h 6838553"/>
              <a:gd name="connsiteX110" fmla="*/ 805344 w 884203"/>
              <a:gd name="connsiteY110" fmla="*/ 6670774 h 6838553"/>
              <a:gd name="connsiteX111" fmla="*/ 830511 w 884203"/>
              <a:gd name="connsiteY111" fmla="*/ 6603662 h 6838553"/>
              <a:gd name="connsiteX112" fmla="*/ 838900 w 884203"/>
              <a:gd name="connsiteY112" fmla="*/ 6653996 h 6838553"/>
              <a:gd name="connsiteX113" fmla="*/ 864067 w 884203"/>
              <a:gd name="connsiteY113" fmla="*/ 6662385 h 6838553"/>
              <a:gd name="connsiteX114" fmla="*/ 847289 w 884203"/>
              <a:gd name="connsiteY114" fmla="*/ 6830164 h 6838553"/>
              <a:gd name="connsiteX115" fmla="*/ 822122 w 884203"/>
              <a:gd name="connsiteY115" fmla="*/ 6838553 h 6838553"/>
              <a:gd name="connsiteX116" fmla="*/ 729843 w 884203"/>
              <a:gd name="connsiteY116" fmla="*/ 6830164 h 6838553"/>
              <a:gd name="connsiteX117" fmla="*/ 612397 w 884203"/>
              <a:gd name="connsiteY117" fmla="*/ 6813387 h 6838553"/>
              <a:gd name="connsiteX118" fmla="*/ 486562 w 884203"/>
              <a:gd name="connsiteY118" fmla="*/ 6830164 h 6838553"/>
              <a:gd name="connsiteX119" fmla="*/ 436228 w 884203"/>
              <a:gd name="connsiteY119" fmla="*/ 6813387 h 68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84203" h="6838553">
                <a:moveTo>
                  <a:pt x="436228" y="6813387"/>
                </a:moveTo>
                <a:cubicBezTo>
                  <a:pt x="404070" y="6775637"/>
                  <a:pt x="216630" y="6680647"/>
                  <a:pt x="293615" y="6603662"/>
                </a:cubicBezTo>
                <a:cubicBezTo>
                  <a:pt x="299868" y="6597409"/>
                  <a:pt x="310393" y="6598069"/>
                  <a:pt x="318782" y="6595273"/>
                </a:cubicBezTo>
                <a:cubicBezTo>
                  <a:pt x="324375" y="6586884"/>
                  <a:pt x="329105" y="6577851"/>
                  <a:pt x="335560" y="6570106"/>
                </a:cubicBezTo>
                <a:cubicBezTo>
                  <a:pt x="343155" y="6560992"/>
                  <a:pt x="354146" y="6554810"/>
                  <a:pt x="360727" y="6544939"/>
                </a:cubicBezTo>
                <a:cubicBezTo>
                  <a:pt x="365632" y="6537581"/>
                  <a:pt x="366320" y="6528161"/>
                  <a:pt x="369116" y="6519772"/>
                </a:cubicBezTo>
                <a:cubicBezTo>
                  <a:pt x="384771" y="6410187"/>
                  <a:pt x="385915" y="6427700"/>
                  <a:pt x="369116" y="6259713"/>
                </a:cubicBezTo>
                <a:cubicBezTo>
                  <a:pt x="367356" y="6242115"/>
                  <a:pt x="357197" y="6226384"/>
                  <a:pt x="352338" y="6209379"/>
                </a:cubicBezTo>
                <a:cubicBezTo>
                  <a:pt x="346003" y="6187207"/>
                  <a:pt x="341153" y="6164638"/>
                  <a:pt x="335560" y="6142267"/>
                </a:cubicBezTo>
                <a:cubicBezTo>
                  <a:pt x="345387" y="5985031"/>
                  <a:pt x="333077" y="6051532"/>
                  <a:pt x="360727" y="5940931"/>
                </a:cubicBezTo>
                <a:cubicBezTo>
                  <a:pt x="380382" y="5862311"/>
                  <a:pt x="361200" y="5890125"/>
                  <a:pt x="402672" y="5848653"/>
                </a:cubicBezTo>
                <a:cubicBezTo>
                  <a:pt x="392053" y="5816795"/>
                  <a:pt x="391751" y="5790880"/>
                  <a:pt x="360727" y="5773152"/>
                </a:cubicBezTo>
                <a:cubicBezTo>
                  <a:pt x="350717" y="5767432"/>
                  <a:pt x="338356" y="5767559"/>
                  <a:pt x="327171" y="5764763"/>
                </a:cubicBezTo>
                <a:cubicBezTo>
                  <a:pt x="329967" y="5703244"/>
                  <a:pt x="323000" y="5640493"/>
                  <a:pt x="335560" y="5580205"/>
                </a:cubicBezTo>
                <a:cubicBezTo>
                  <a:pt x="338111" y="5567962"/>
                  <a:pt x="373071" y="5575291"/>
                  <a:pt x="369116" y="5563427"/>
                </a:cubicBezTo>
                <a:cubicBezTo>
                  <a:pt x="364607" y="5549900"/>
                  <a:pt x="341153" y="5557834"/>
                  <a:pt x="327171" y="5555038"/>
                </a:cubicBezTo>
                <a:cubicBezTo>
                  <a:pt x="318782" y="5541056"/>
                  <a:pt x="305468" y="5529026"/>
                  <a:pt x="302004" y="5513093"/>
                </a:cubicBezTo>
                <a:cubicBezTo>
                  <a:pt x="269165" y="5362035"/>
                  <a:pt x="290648" y="5128959"/>
                  <a:pt x="293615" y="5001364"/>
                </a:cubicBezTo>
                <a:cubicBezTo>
                  <a:pt x="290819" y="4931456"/>
                  <a:pt x="290040" y="4861438"/>
                  <a:pt x="285226" y="4791640"/>
                </a:cubicBezTo>
                <a:cubicBezTo>
                  <a:pt x="284433" y="4780138"/>
                  <a:pt x="279338" y="4769339"/>
                  <a:pt x="276837" y="4758084"/>
                </a:cubicBezTo>
                <a:cubicBezTo>
                  <a:pt x="273744" y="4744165"/>
                  <a:pt x="271244" y="4730121"/>
                  <a:pt x="268448" y="4716139"/>
                </a:cubicBezTo>
                <a:cubicBezTo>
                  <a:pt x="262855" y="4654620"/>
                  <a:pt x="258888" y="4592931"/>
                  <a:pt x="251670" y="4531581"/>
                </a:cubicBezTo>
                <a:cubicBezTo>
                  <a:pt x="247695" y="4497795"/>
                  <a:pt x="234892" y="4430913"/>
                  <a:pt x="234892" y="4430913"/>
                </a:cubicBezTo>
                <a:cubicBezTo>
                  <a:pt x="240485" y="4372190"/>
                  <a:pt x="242564" y="4313026"/>
                  <a:pt x="251670" y="4254744"/>
                </a:cubicBezTo>
                <a:cubicBezTo>
                  <a:pt x="256592" y="4223243"/>
                  <a:pt x="269771" y="4193555"/>
                  <a:pt x="276837" y="4162465"/>
                </a:cubicBezTo>
                <a:cubicBezTo>
                  <a:pt x="294359" y="4085368"/>
                  <a:pt x="294354" y="4062796"/>
                  <a:pt x="302004" y="3986297"/>
                </a:cubicBezTo>
                <a:cubicBezTo>
                  <a:pt x="296411" y="3857666"/>
                  <a:pt x="299444" y="3728368"/>
                  <a:pt x="285226" y="3600403"/>
                </a:cubicBezTo>
                <a:cubicBezTo>
                  <a:pt x="282464" y="3575545"/>
                  <a:pt x="262151" y="3556000"/>
                  <a:pt x="251670" y="3533291"/>
                </a:cubicBezTo>
                <a:cubicBezTo>
                  <a:pt x="248871" y="3527226"/>
                  <a:pt x="229517" y="3479741"/>
                  <a:pt x="226503" y="3466179"/>
                </a:cubicBezTo>
                <a:cubicBezTo>
                  <a:pt x="222813" y="3449575"/>
                  <a:pt x="220910" y="3432623"/>
                  <a:pt x="218114" y="3415845"/>
                </a:cubicBezTo>
                <a:cubicBezTo>
                  <a:pt x="229299" y="3404660"/>
                  <a:pt x="242179" y="3394944"/>
                  <a:pt x="251670" y="3382289"/>
                </a:cubicBezTo>
                <a:cubicBezTo>
                  <a:pt x="259173" y="3372285"/>
                  <a:pt x="268304" y="3361238"/>
                  <a:pt x="268448" y="3348733"/>
                </a:cubicBezTo>
                <a:cubicBezTo>
                  <a:pt x="271116" y="3116636"/>
                  <a:pt x="270033" y="2884345"/>
                  <a:pt x="260059" y="2652447"/>
                </a:cubicBezTo>
                <a:cubicBezTo>
                  <a:pt x="258804" y="2623279"/>
                  <a:pt x="243600" y="2596423"/>
                  <a:pt x="234892" y="2568557"/>
                </a:cubicBezTo>
                <a:cubicBezTo>
                  <a:pt x="229617" y="2551676"/>
                  <a:pt x="226023" y="2534041"/>
                  <a:pt x="218114" y="2518223"/>
                </a:cubicBezTo>
                <a:cubicBezTo>
                  <a:pt x="198046" y="2478086"/>
                  <a:pt x="187009" y="2470340"/>
                  <a:pt x="159391" y="2442722"/>
                </a:cubicBezTo>
                <a:cubicBezTo>
                  <a:pt x="143793" y="2380332"/>
                  <a:pt x="136037" y="2363688"/>
                  <a:pt x="159391" y="2274942"/>
                </a:cubicBezTo>
                <a:cubicBezTo>
                  <a:pt x="162949" y="2261421"/>
                  <a:pt x="181762" y="2258165"/>
                  <a:pt x="192947" y="2249776"/>
                </a:cubicBezTo>
                <a:cubicBezTo>
                  <a:pt x="198540" y="2241387"/>
                  <a:pt x="205753" y="2233876"/>
                  <a:pt x="209725" y="2224609"/>
                </a:cubicBezTo>
                <a:cubicBezTo>
                  <a:pt x="214267" y="2214012"/>
                  <a:pt x="218114" y="2202583"/>
                  <a:pt x="218114" y="2191053"/>
                </a:cubicBezTo>
                <a:cubicBezTo>
                  <a:pt x="218114" y="2115500"/>
                  <a:pt x="212521" y="2040051"/>
                  <a:pt x="209725" y="1964550"/>
                </a:cubicBezTo>
                <a:cubicBezTo>
                  <a:pt x="214398" y="1763601"/>
                  <a:pt x="201791" y="1693372"/>
                  <a:pt x="226503" y="1545100"/>
                </a:cubicBezTo>
                <a:cubicBezTo>
                  <a:pt x="228847" y="1531035"/>
                  <a:pt x="230795" y="1516812"/>
                  <a:pt x="234892" y="1503155"/>
                </a:cubicBezTo>
                <a:cubicBezTo>
                  <a:pt x="239219" y="1488731"/>
                  <a:pt x="246383" y="1475310"/>
                  <a:pt x="251670" y="1461210"/>
                </a:cubicBezTo>
                <a:cubicBezTo>
                  <a:pt x="254775" y="1452930"/>
                  <a:pt x="257263" y="1444432"/>
                  <a:pt x="260059" y="1436043"/>
                </a:cubicBezTo>
                <a:cubicBezTo>
                  <a:pt x="268798" y="1182620"/>
                  <a:pt x="276822" y="1226182"/>
                  <a:pt x="251670" y="991427"/>
                </a:cubicBezTo>
                <a:cubicBezTo>
                  <a:pt x="250442" y="979963"/>
                  <a:pt x="249982" y="967253"/>
                  <a:pt x="243281" y="957871"/>
                </a:cubicBezTo>
                <a:cubicBezTo>
                  <a:pt x="235154" y="946494"/>
                  <a:pt x="219612" y="942591"/>
                  <a:pt x="209725" y="932704"/>
                </a:cubicBezTo>
                <a:cubicBezTo>
                  <a:pt x="147292" y="870271"/>
                  <a:pt x="218702" y="921911"/>
                  <a:pt x="159391" y="882370"/>
                </a:cubicBezTo>
                <a:cubicBezTo>
                  <a:pt x="156595" y="873981"/>
                  <a:pt x="154957" y="865112"/>
                  <a:pt x="151002" y="857203"/>
                </a:cubicBezTo>
                <a:cubicBezTo>
                  <a:pt x="146493" y="848185"/>
                  <a:pt x="134644" y="842110"/>
                  <a:pt x="134224" y="832036"/>
                </a:cubicBezTo>
                <a:cubicBezTo>
                  <a:pt x="131777" y="773297"/>
                  <a:pt x="139817" y="714590"/>
                  <a:pt x="142613" y="655867"/>
                </a:cubicBezTo>
                <a:cubicBezTo>
                  <a:pt x="139817" y="574774"/>
                  <a:pt x="141798" y="493374"/>
                  <a:pt x="134224" y="412587"/>
                </a:cubicBezTo>
                <a:cubicBezTo>
                  <a:pt x="133283" y="402549"/>
                  <a:pt x="120343" y="397077"/>
                  <a:pt x="117446" y="387420"/>
                </a:cubicBezTo>
                <a:cubicBezTo>
                  <a:pt x="111764" y="368481"/>
                  <a:pt x="114739" y="347636"/>
                  <a:pt x="109057" y="328697"/>
                </a:cubicBezTo>
                <a:cubicBezTo>
                  <a:pt x="104052" y="312012"/>
                  <a:pt x="77812" y="289063"/>
                  <a:pt x="67112" y="278363"/>
                </a:cubicBezTo>
                <a:cubicBezTo>
                  <a:pt x="64316" y="267178"/>
                  <a:pt x="60785" y="256151"/>
                  <a:pt x="58723" y="244807"/>
                </a:cubicBezTo>
                <a:cubicBezTo>
                  <a:pt x="55186" y="225353"/>
                  <a:pt x="55537" y="205160"/>
                  <a:pt x="50334" y="186084"/>
                </a:cubicBezTo>
                <a:cubicBezTo>
                  <a:pt x="38701" y="143428"/>
                  <a:pt x="22371" y="102194"/>
                  <a:pt x="8389" y="60249"/>
                </a:cubicBezTo>
                <a:lnTo>
                  <a:pt x="0" y="35082"/>
                </a:lnTo>
                <a:cubicBezTo>
                  <a:pt x="8389" y="23897"/>
                  <a:pt x="14249" y="-7208"/>
                  <a:pt x="25167" y="1526"/>
                </a:cubicBezTo>
                <a:cubicBezTo>
                  <a:pt x="43173" y="15931"/>
                  <a:pt x="32702" y="47512"/>
                  <a:pt x="41945" y="68638"/>
                </a:cubicBezTo>
                <a:cubicBezTo>
                  <a:pt x="61823" y="114074"/>
                  <a:pt x="101640" y="158269"/>
                  <a:pt x="134224" y="194473"/>
                </a:cubicBezTo>
                <a:cubicBezTo>
                  <a:pt x="175748" y="240611"/>
                  <a:pt x="144968" y="198006"/>
                  <a:pt x="176169" y="244807"/>
                </a:cubicBezTo>
                <a:cubicBezTo>
                  <a:pt x="178965" y="289548"/>
                  <a:pt x="170382" y="336503"/>
                  <a:pt x="184558" y="379031"/>
                </a:cubicBezTo>
                <a:cubicBezTo>
                  <a:pt x="188204" y="389969"/>
                  <a:pt x="210611" y="379396"/>
                  <a:pt x="218114" y="370642"/>
                </a:cubicBezTo>
                <a:cubicBezTo>
                  <a:pt x="229624" y="357214"/>
                  <a:pt x="252578" y="320308"/>
                  <a:pt x="234892" y="320308"/>
                </a:cubicBezTo>
                <a:cubicBezTo>
                  <a:pt x="214727" y="320308"/>
                  <a:pt x="212521" y="353864"/>
                  <a:pt x="201336" y="370642"/>
                </a:cubicBezTo>
                <a:cubicBezTo>
                  <a:pt x="176695" y="469204"/>
                  <a:pt x="171210" y="473210"/>
                  <a:pt x="226503" y="639089"/>
                </a:cubicBezTo>
                <a:cubicBezTo>
                  <a:pt x="239071" y="676793"/>
                  <a:pt x="302004" y="731368"/>
                  <a:pt x="302004" y="731368"/>
                </a:cubicBezTo>
                <a:cubicBezTo>
                  <a:pt x="304800" y="739757"/>
                  <a:pt x="307288" y="748255"/>
                  <a:pt x="310393" y="756535"/>
                </a:cubicBezTo>
                <a:cubicBezTo>
                  <a:pt x="315680" y="770635"/>
                  <a:pt x="325136" y="783559"/>
                  <a:pt x="327171" y="798480"/>
                </a:cubicBezTo>
                <a:cubicBezTo>
                  <a:pt x="333605" y="845663"/>
                  <a:pt x="331908" y="893613"/>
                  <a:pt x="335560" y="941093"/>
                </a:cubicBezTo>
                <a:cubicBezTo>
                  <a:pt x="342191" y="1027295"/>
                  <a:pt x="320763" y="1010798"/>
                  <a:pt x="377505" y="1024983"/>
                </a:cubicBezTo>
                <a:cubicBezTo>
                  <a:pt x="350819" y="1185100"/>
                  <a:pt x="400451" y="903441"/>
                  <a:pt x="335560" y="1175985"/>
                </a:cubicBezTo>
                <a:cubicBezTo>
                  <a:pt x="283822" y="1393285"/>
                  <a:pt x="387184" y="1086452"/>
                  <a:pt x="293615" y="1343764"/>
                </a:cubicBezTo>
                <a:cubicBezTo>
                  <a:pt x="296411" y="1366135"/>
                  <a:pt x="289498" y="1392118"/>
                  <a:pt x="302004" y="1410876"/>
                </a:cubicBezTo>
                <a:cubicBezTo>
                  <a:pt x="307597" y="1419265"/>
                  <a:pt x="321122" y="1402164"/>
                  <a:pt x="327171" y="1394098"/>
                </a:cubicBezTo>
                <a:cubicBezTo>
                  <a:pt x="338426" y="1379091"/>
                  <a:pt x="342687" y="1359849"/>
                  <a:pt x="352338" y="1343764"/>
                </a:cubicBezTo>
                <a:cubicBezTo>
                  <a:pt x="359531" y="1331775"/>
                  <a:pt x="369116" y="1321394"/>
                  <a:pt x="377505" y="1310209"/>
                </a:cubicBezTo>
                <a:cubicBezTo>
                  <a:pt x="380301" y="1360543"/>
                  <a:pt x="381708" y="1410973"/>
                  <a:pt x="385894" y="1461210"/>
                </a:cubicBezTo>
                <a:cubicBezTo>
                  <a:pt x="387307" y="1478161"/>
                  <a:pt x="392743" y="1494604"/>
                  <a:pt x="394283" y="1511544"/>
                </a:cubicBezTo>
                <a:cubicBezTo>
                  <a:pt x="398342" y="1556189"/>
                  <a:pt x="388058" y="1603388"/>
                  <a:pt x="402672" y="1645768"/>
                </a:cubicBezTo>
                <a:cubicBezTo>
                  <a:pt x="417085" y="1687567"/>
                  <a:pt x="453125" y="1718391"/>
                  <a:pt x="478173" y="1754825"/>
                </a:cubicBezTo>
                <a:cubicBezTo>
                  <a:pt x="483885" y="1763133"/>
                  <a:pt x="494951" y="1779992"/>
                  <a:pt x="494951" y="1779992"/>
                </a:cubicBezTo>
                <a:cubicBezTo>
                  <a:pt x="506838" y="1898859"/>
                  <a:pt x="505819" y="1825933"/>
                  <a:pt x="494951" y="1930994"/>
                </a:cubicBezTo>
                <a:cubicBezTo>
                  <a:pt x="488881" y="1989670"/>
                  <a:pt x="478173" y="2107163"/>
                  <a:pt x="478173" y="2107163"/>
                </a:cubicBezTo>
                <a:cubicBezTo>
                  <a:pt x="475377" y="2252572"/>
                  <a:pt x="474473" y="2398030"/>
                  <a:pt x="469784" y="2543390"/>
                </a:cubicBezTo>
                <a:cubicBezTo>
                  <a:pt x="468878" y="2571478"/>
                  <a:pt x="468211" y="2600016"/>
                  <a:pt x="461395" y="2627280"/>
                </a:cubicBezTo>
                <a:cubicBezTo>
                  <a:pt x="448527" y="2678753"/>
                  <a:pt x="430766" y="2729020"/>
                  <a:pt x="411061" y="2778282"/>
                </a:cubicBezTo>
                <a:cubicBezTo>
                  <a:pt x="397128" y="2813115"/>
                  <a:pt x="375506" y="2844467"/>
                  <a:pt x="360727" y="2878950"/>
                </a:cubicBezTo>
                <a:cubicBezTo>
                  <a:pt x="343439" y="2919288"/>
                  <a:pt x="336985" y="2948751"/>
                  <a:pt x="327171" y="2988007"/>
                </a:cubicBezTo>
                <a:cubicBezTo>
                  <a:pt x="343995" y="3038480"/>
                  <a:pt x="323023" y="2988069"/>
                  <a:pt x="360727" y="3038341"/>
                </a:cubicBezTo>
                <a:cubicBezTo>
                  <a:pt x="370510" y="3051385"/>
                  <a:pt x="377505" y="3066304"/>
                  <a:pt x="385894" y="3080286"/>
                </a:cubicBezTo>
                <a:cubicBezTo>
                  <a:pt x="388690" y="3169768"/>
                  <a:pt x="391144" y="3259262"/>
                  <a:pt x="394283" y="3348733"/>
                </a:cubicBezTo>
                <a:cubicBezTo>
                  <a:pt x="402329" y="3578045"/>
                  <a:pt x="417970" y="3807183"/>
                  <a:pt x="419450" y="4036631"/>
                </a:cubicBezTo>
                <a:cubicBezTo>
                  <a:pt x="423283" y="4630791"/>
                  <a:pt x="449421" y="4477612"/>
                  <a:pt x="352338" y="4833585"/>
                </a:cubicBezTo>
                <a:cubicBezTo>
                  <a:pt x="344101" y="4932433"/>
                  <a:pt x="332790" y="5016181"/>
                  <a:pt x="352338" y="5118810"/>
                </a:cubicBezTo>
                <a:cubicBezTo>
                  <a:pt x="353993" y="5127497"/>
                  <a:pt x="369116" y="5113217"/>
                  <a:pt x="377505" y="5110421"/>
                </a:cubicBezTo>
                <a:cubicBezTo>
                  <a:pt x="380301" y="5127199"/>
                  <a:pt x="383646" y="5143895"/>
                  <a:pt x="385894" y="5160755"/>
                </a:cubicBezTo>
                <a:cubicBezTo>
                  <a:pt x="389241" y="5185855"/>
                  <a:pt x="390120" y="5211279"/>
                  <a:pt x="394283" y="5236256"/>
                </a:cubicBezTo>
                <a:cubicBezTo>
                  <a:pt x="395737" y="5244978"/>
                  <a:pt x="400527" y="5252844"/>
                  <a:pt x="402672" y="5261423"/>
                </a:cubicBezTo>
                <a:cubicBezTo>
                  <a:pt x="424156" y="5347358"/>
                  <a:pt x="392348" y="5291109"/>
                  <a:pt x="461395" y="5429203"/>
                </a:cubicBezTo>
                <a:cubicBezTo>
                  <a:pt x="475377" y="5457166"/>
                  <a:pt x="485806" y="5487209"/>
                  <a:pt x="503340" y="5513093"/>
                </a:cubicBezTo>
                <a:cubicBezTo>
                  <a:pt x="544745" y="5574214"/>
                  <a:pt x="591953" y="5631212"/>
                  <a:pt x="637564" y="5689262"/>
                </a:cubicBezTo>
                <a:cubicBezTo>
                  <a:pt x="653492" y="5709534"/>
                  <a:pt x="671393" y="5728180"/>
                  <a:pt x="687898" y="5747985"/>
                </a:cubicBezTo>
                <a:cubicBezTo>
                  <a:pt x="699361" y="5761740"/>
                  <a:pt x="721454" y="5789930"/>
                  <a:pt x="721454" y="5789930"/>
                </a:cubicBezTo>
                <a:cubicBezTo>
                  <a:pt x="724250" y="5815097"/>
                  <a:pt x="728159" y="5840165"/>
                  <a:pt x="729843" y="5865431"/>
                </a:cubicBezTo>
                <a:cubicBezTo>
                  <a:pt x="731315" y="5887513"/>
                  <a:pt x="716272" y="6302089"/>
                  <a:pt x="780177" y="6477827"/>
                </a:cubicBezTo>
                <a:cubicBezTo>
                  <a:pt x="784451" y="6489580"/>
                  <a:pt x="791362" y="6500198"/>
                  <a:pt x="796955" y="6511383"/>
                </a:cubicBezTo>
                <a:cubicBezTo>
                  <a:pt x="799751" y="6564513"/>
                  <a:pt x="787162" y="6620773"/>
                  <a:pt x="805344" y="6670774"/>
                </a:cubicBezTo>
                <a:cubicBezTo>
                  <a:pt x="813509" y="6693227"/>
                  <a:pt x="809141" y="6614347"/>
                  <a:pt x="830511" y="6603662"/>
                </a:cubicBezTo>
                <a:cubicBezTo>
                  <a:pt x="845725" y="6596055"/>
                  <a:pt x="830461" y="6639228"/>
                  <a:pt x="838900" y="6653996"/>
                </a:cubicBezTo>
                <a:cubicBezTo>
                  <a:pt x="843287" y="6661674"/>
                  <a:pt x="855678" y="6659589"/>
                  <a:pt x="864067" y="6662385"/>
                </a:cubicBezTo>
                <a:cubicBezTo>
                  <a:pt x="869991" y="6769037"/>
                  <a:pt x="915005" y="6796307"/>
                  <a:pt x="847289" y="6830164"/>
                </a:cubicBezTo>
                <a:cubicBezTo>
                  <a:pt x="839380" y="6834119"/>
                  <a:pt x="830511" y="6835757"/>
                  <a:pt x="822122" y="6838553"/>
                </a:cubicBezTo>
                <a:lnTo>
                  <a:pt x="729843" y="6830164"/>
                </a:lnTo>
                <a:cubicBezTo>
                  <a:pt x="672835" y="6824164"/>
                  <a:pt x="664612" y="6822089"/>
                  <a:pt x="612397" y="6813387"/>
                </a:cubicBezTo>
                <a:cubicBezTo>
                  <a:pt x="570452" y="6818979"/>
                  <a:pt x="528302" y="6823208"/>
                  <a:pt x="486562" y="6830164"/>
                </a:cubicBezTo>
                <a:cubicBezTo>
                  <a:pt x="477840" y="6831618"/>
                  <a:pt x="468386" y="6851137"/>
                  <a:pt x="436228" y="681338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378406-6D44-405E-BC6E-A64CF4AD3EC9}"/>
              </a:ext>
            </a:extLst>
          </p:cNvPr>
          <p:cNvSpPr txBox="1">
            <a:spLocks/>
          </p:cNvSpPr>
          <p:nvPr/>
        </p:nvSpPr>
        <p:spPr>
          <a:xfrm>
            <a:off x="1492817" y="1858841"/>
            <a:ext cx="8358352" cy="4348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                Gentiles					Jews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(The Library of </a:t>
            </a:r>
            <a:r>
              <a:rPr lang="en-US" dirty="0" err="1">
                <a:solidFill>
                  <a:schemeClr val="tx1"/>
                </a:solidFill>
              </a:rPr>
              <a:t>Celsus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00B479B-EB50-42A2-83F8-F22395F15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" y="2265026"/>
            <a:ext cx="4376593" cy="3282445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366D574-B2B1-4534-9B69-EDF0E3323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45404" r="41917" b="27505"/>
          <a:stretch/>
        </p:blipFill>
        <p:spPr>
          <a:xfrm rot="16200000">
            <a:off x="8257440" y="2278740"/>
            <a:ext cx="3282446" cy="3255018"/>
          </a:xfrm>
          <a:prstGeom prst="rect">
            <a:avLst/>
          </a:prstGeom>
        </p:spPr>
      </p:pic>
      <p:pic>
        <p:nvPicPr>
          <p:cNvPr id="11" name="Picture 2" descr="Image result for menorah">
            <a:extLst>
              <a:ext uri="{FF2B5EF4-FFF2-40B4-BE49-F238E27FC236}">
                <a16:creationId xmlns:a16="http://schemas.microsoft.com/office/drawing/2014/main" id="{B17884C9-1D3F-462D-B3FC-F6EF57FE8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55" y="1622559"/>
            <a:ext cx="4165170" cy="44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13" name="Picture 8" descr="https://upload.wikimedia.org/wikipedia/commons/thumb/3/34/Impossible_staircase.svg/1280px-Impossible_staircase.svg.png">
            <a:extLst>
              <a:ext uri="{FF2B5EF4-FFF2-40B4-BE49-F238E27FC236}">
                <a16:creationId xmlns:a16="http://schemas.microsoft.com/office/drawing/2014/main" id="{591D7496-2A59-46C5-86FC-AFB6FA0A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4827" r="4330" b="4681"/>
          <a:stretch/>
        </p:blipFill>
        <p:spPr bwMode="auto">
          <a:xfrm>
            <a:off x="2986087" y="1343025"/>
            <a:ext cx="621982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AB980F-8B42-4D4D-AA95-FAA9E154E579}"/>
              </a:ext>
            </a:extLst>
          </p:cNvPr>
          <p:cNvCxnSpPr>
            <a:cxnSpLocks/>
          </p:cNvCxnSpPr>
          <p:nvPr/>
        </p:nvCxnSpPr>
        <p:spPr>
          <a:xfrm flipV="1">
            <a:off x="2854885" y="1019175"/>
            <a:ext cx="3984065" cy="112562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DF9381-19CD-4E8B-8ED2-727062F8A861}"/>
              </a:ext>
            </a:extLst>
          </p:cNvPr>
          <p:cNvCxnSpPr>
            <a:cxnSpLocks/>
          </p:cNvCxnSpPr>
          <p:nvPr/>
        </p:nvCxnSpPr>
        <p:spPr>
          <a:xfrm>
            <a:off x="7186612" y="1204913"/>
            <a:ext cx="2433638" cy="1423987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4BE39C-8929-463A-80F8-FA29105B9A48}"/>
              </a:ext>
            </a:extLst>
          </p:cNvPr>
          <p:cNvCxnSpPr>
            <a:cxnSpLocks/>
          </p:cNvCxnSpPr>
          <p:nvPr/>
        </p:nvCxnSpPr>
        <p:spPr>
          <a:xfrm flipH="1">
            <a:off x="7186613" y="3105150"/>
            <a:ext cx="1862137" cy="1095375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3D6C07-3A4B-4FAB-8518-1F2225A79AEE}"/>
              </a:ext>
            </a:extLst>
          </p:cNvPr>
          <p:cNvCxnSpPr>
            <a:cxnSpLocks/>
          </p:cNvCxnSpPr>
          <p:nvPr/>
        </p:nvCxnSpPr>
        <p:spPr>
          <a:xfrm flipH="1" flipV="1">
            <a:off x="3095625" y="3028597"/>
            <a:ext cx="3902868" cy="1145735"/>
          </a:xfrm>
          <a:prstGeom prst="straightConnector1">
            <a:avLst/>
          </a:prstGeom>
          <a:ln w="762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10EF4E2-A890-4A0F-AEF8-6A040AA0B13E}"/>
              </a:ext>
            </a:extLst>
          </p:cNvPr>
          <p:cNvSpPr txBox="1"/>
          <p:nvPr/>
        </p:nvSpPr>
        <p:spPr>
          <a:xfrm>
            <a:off x="1295400" y="579304"/>
            <a:ext cx="2733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Penrose stairs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08208-5C77-4C42-A241-81396B6947A8}"/>
              </a:ext>
            </a:extLst>
          </p:cNvPr>
          <p:cNvSpPr txBox="1"/>
          <p:nvPr/>
        </p:nvSpPr>
        <p:spPr>
          <a:xfrm>
            <a:off x="1608324" y="186928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7575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030014" y="362303"/>
            <a:ext cx="9866586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Prologue		1:1-2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945931" y="2053388"/>
            <a:ext cx="10068909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Author:</a:t>
            </a:r>
            <a:r>
              <a:rPr lang="en-US" dirty="0">
                <a:solidFill>
                  <a:schemeClr val="tx1"/>
                </a:solidFill>
              </a:rPr>
              <a:t>		Paul</a:t>
            </a:r>
          </a:p>
          <a:p>
            <a:r>
              <a:rPr lang="en-US" dirty="0"/>
              <a:t>Place of writing:</a:t>
            </a:r>
            <a:r>
              <a:rPr lang="en-US" dirty="0">
                <a:solidFill>
                  <a:schemeClr val="tx1"/>
                </a:solidFill>
              </a:rPr>
              <a:t>	Rome</a:t>
            </a:r>
          </a:p>
          <a:p>
            <a:r>
              <a:rPr lang="en-US" dirty="0"/>
              <a:t>Date of writing:</a:t>
            </a:r>
            <a:r>
              <a:rPr lang="en-US" dirty="0">
                <a:solidFill>
                  <a:schemeClr val="tx1"/>
                </a:solidFill>
              </a:rPr>
              <a:t>	Winter 61-62</a:t>
            </a:r>
          </a:p>
          <a:p>
            <a:r>
              <a:rPr lang="en-US" dirty="0"/>
              <a:t>Destination:</a:t>
            </a:r>
            <a:r>
              <a:rPr lang="en-US" dirty="0">
                <a:solidFill>
                  <a:schemeClr val="tx1"/>
                </a:solidFill>
              </a:rPr>
              <a:t>		Ephesus</a:t>
            </a:r>
          </a:p>
          <a:p>
            <a:r>
              <a:rPr lang="en-US" dirty="0">
                <a:solidFill>
                  <a:schemeClr val="tx1"/>
                </a:solidFill>
              </a:rPr>
              <a:t>			</a:t>
            </a:r>
          </a:p>
          <a:p>
            <a:endParaRPr lang="en-US" baseline="30000" dirty="0">
              <a:solidFill>
                <a:schemeClr val="tx1"/>
              </a:solidFill>
            </a:endParaRPr>
          </a:p>
          <a:p>
            <a:r>
              <a:rPr lang="en-US" baseline="30000" dirty="0">
                <a:solidFill>
                  <a:schemeClr val="tx1"/>
                </a:solidFill>
              </a:rPr>
              <a:t>1 </a:t>
            </a:r>
            <a:r>
              <a:rPr lang="en-US" dirty="0">
                <a:solidFill>
                  <a:srgbClr val="FFFF00"/>
                </a:solidFill>
              </a:rPr>
              <a:t>Paul</a:t>
            </a:r>
            <a:r>
              <a:rPr lang="en-US" dirty="0">
                <a:solidFill>
                  <a:schemeClr val="tx1"/>
                </a:solidFill>
              </a:rPr>
              <a:t>, an apostle of Jesus Christ by the will of God, To the saints who are </a:t>
            </a:r>
            <a:r>
              <a:rPr lang="en-US" dirty="0">
                <a:solidFill>
                  <a:srgbClr val="FFFF00"/>
                </a:solidFill>
              </a:rPr>
              <a:t>in Ephesus</a:t>
            </a:r>
            <a:r>
              <a:rPr lang="en-US" dirty="0">
                <a:solidFill>
                  <a:schemeClr val="tx1"/>
                </a:solidFill>
              </a:rPr>
              <a:t>, and faithful in Christ Jesus: 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Grace to you and peace from God our Father and the Lord Jesus Christ.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CCC8F-19FF-4AFC-A7F1-9CE54E52DF17}"/>
              </a:ext>
            </a:extLst>
          </p:cNvPr>
          <p:cNvSpPr/>
          <p:nvPr/>
        </p:nvSpPr>
        <p:spPr>
          <a:xfrm>
            <a:off x="5830695" y="1871845"/>
            <a:ext cx="5679789" cy="2712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editerranee 02 EN.jpg">
            <a:extLst>
              <a:ext uri="{FF2B5EF4-FFF2-40B4-BE49-F238E27FC236}">
                <a16:creationId xmlns:a16="http://schemas.microsoft.com/office/drawing/2014/main" id="{907D8D01-D96B-40C2-AAA4-FE3091574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7" t="33012" r="13543" b="31706"/>
          <a:stretch/>
        </p:blipFill>
        <p:spPr bwMode="auto">
          <a:xfrm>
            <a:off x="5963306" y="1993199"/>
            <a:ext cx="5414566" cy="249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3E37A37-1F64-42BB-83FE-5955D55F2D4B}"/>
              </a:ext>
            </a:extLst>
          </p:cNvPr>
          <p:cNvSpPr/>
          <p:nvPr/>
        </p:nvSpPr>
        <p:spPr>
          <a:xfrm>
            <a:off x="6037172" y="2471895"/>
            <a:ext cx="383606" cy="396445"/>
          </a:xfrm>
          <a:prstGeom prst="star5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7A213A7-D4DC-4D44-A33B-534B07FE7D5A}"/>
              </a:ext>
            </a:extLst>
          </p:cNvPr>
          <p:cNvSpPr/>
          <p:nvPr/>
        </p:nvSpPr>
        <p:spPr>
          <a:xfrm>
            <a:off x="9253932" y="3526331"/>
            <a:ext cx="383606" cy="396445"/>
          </a:xfrm>
          <a:prstGeom prst="star5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42FE939-AB5E-4BA9-B10C-CF03C57CEC73}"/>
              </a:ext>
            </a:extLst>
          </p:cNvPr>
          <p:cNvSpPr/>
          <p:nvPr/>
        </p:nvSpPr>
        <p:spPr>
          <a:xfrm>
            <a:off x="9681772" y="3638069"/>
            <a:ext cx="274563" cy="17066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7212C-EF44-46BE-BCED-59E571566335}"/>
              </a:ext>
            </a:extLst>
          </p:cNvPr>
          <p:cNvSpPr txBox="1"/>
          <p:nvPr/>
        </p:nvSpPr>
        <p:spPr>
          <a:xfrm>
            <a:off x="6035776" y="2027067"/>
            <a:ext cx="883575" cy="369332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10682-C0A1-48C5-9E38-D957B428FFA5}"/>
              </a:ext>
            </a:extLst>
          </p:cNvPr>
          <p:cNvSpPr txBox="1"/>
          <p:nvPr/>
        </p:nvSpPr>
        <p:spPr>
          <a:xfrm>
            <a:off x="9194523" y="3084972"/>
            <a:ext cx="1249060" cy="369332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EPHESUS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219664-5BD6-4AFF-A6C6-5DDB8F73B122}"/>
              </a:ext>
            </a:extLst>
          </p:cNvPr>
          <p:cNvSpPr txBox="1"/>
          <p:nvPr/>
        </p:nvSpPr>
        <p:spPr>
          <a:xfrm>
            <a:off x="9766945" y="3942135"/>
            <a:ext cx="1380506" cy="369332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COLOSSAE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F3D0CD-1DC0-4D72-B8DA-E51B4B589727}"/>
              </a:ext>
            </a:extLst>
          </p:cNvPr>
          <p:cNvCxnSpPr>
            <a:cxnSpLocks/>
          </p:cNvCxnSpPr>
          <p:nvPr/>
        </p:nvCxnSpPr>
        <p:spPr>
          <a:xfrm>
            <a:off x="6373432" y="2777006"/>
            <a:ext cx="2927846" cy="99762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6B58FF-3C57-45B8-A6D3-20719FFC170C}"/>
              </a:ext>
            </a:extLst>
          </p:cNvPr>
          <p:cNvSpPr txBox="1"/>
          <p:nvPr/>
        </p:nvSpPr>
        <p:spPr>
          <a:xfrm rot="1140000">
            <a:off x="6926133" y="3354174"/>
            <a:ext cx="1491114" cy="369332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 w="952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1,250+ miles</a:t>
            </a:r>
          </a:p>
        </p:txBody>
      </p:sp>
    </p:spTree>
    <p:extLst>
      <p:ext uri="{BB962C8B-B14F-4D97-AF65-F5344CB8AC3E}">
        <p14:creationId xmlns:p14="http://schemas.microsoft.com/office/powerpoint/2010/main" val="8294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Outline of this passage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Prologue							1:1-2</a:t>
            </a:r>
          </a:p>
          <a:p>
            <a:r>
              <a:rPr lang="en-US" dirty="0">
                <a:solidFill>
                  <a:schemeClr val="tx1"/>
                </a:solidFill>
              </a:rPr>
              <a:t>The Hallelujah (Praise the Lord: the Father) Chorus	1:3-14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DB6F7-268C-45F3-ABE0-919E08CE9190}"/>
              </a:ext>
            </a:extLst>
          </p:cNvPr>
          <p:cNvSpPr txBox="1"/>
          <p:nvPr/>
        </p:nvSpPr>
        <p:spPr>
          <a:xfrm>
            <a:off x="6096000" y="4198783"/>
            <a:ext cx="532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George </a:t>
            </a:r>
            <a:r>
              <a:rPr lang="en-US" sz="2000" i="1" dirty="0" err="1"/>
              <a:t>Frideric</a:t>
            </a:r>
            <a:r>
              <a:rPr lang="en-US" sz="2000" i="1" dirty="0"/>
              <a:t> Handel (1685–1759)</a:t>
            </a:r>
          </a:p>
        </p:txBody>
      </p:sp>
      <p:pic>
        <p:nvPicPr>
          <p:cNvPr id="16386" name="Picture 2" descr="Image result for handel">
            <a:extLst>
              <a:ext uri="{FF2B5EF4-FFF2-40B4-BE49-F238E27FC236}">
                <a16:creationId xmlns:a16="http://schemas.microsoft.com/office/drawing/2014/main" id="{6B3772AB-0DFB-4CE9-8D06-D971D8834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7"/>
          <a:stretch/>
        </p:blipFill>
        <p:spPr bwMode="auto">
          <a:xfrm>
            <a:off x="1555095" y="3100115"/>
            <a:ext cx="3359805" cy="27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Paul’s </a:t>
            </a:r>
            <a:r>
              <a:rPr lang="en-US" sz="3200" i="1" dirty="0">
                <a:solidFill>
                  <a:schemeClr val="accent1"/>
                </a:solidFill>
              </a:rPr>
              <a:t>Hallelujah Chorus </a:t>
            </a:r>
            <a:r>
              <a:rPr lang="en-US" sz="3200" dirty="0">
                <a:solidFill>
                  <a:schemeClr val="accent1"/>
                </a:solidFill>
              </a:rPr>
              <a:t>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Hallelujah (Praise the Father) Chorus	1:3		</a:t>
            </a:r>
            <a:r>
              <a:rPr lang="en-US" i="1" dirty="0">
                <a:solidFill>
                  <a:srgbClr val="FFFF00"/>
                </a:solidFill>
              </a:rPr>
              <a:t>Chorus</a:t>
            </a:r>
          </a:p>
          <a:p>
            <a:r>
              <a:rPr lang="en-US" dirty="0">
                <a:solidFill>
                  <a:schemeClr val="tx1"/>
                </a:solidFill>
              </a:rPr>
              <a:t>The Father’s Praiseworthy Work		1:4-6		</a:t>
            </a:r>
            <a:r>
              <a:rPr lang="en-US" i="1" dirty="0">
                <a:solidFill>
                  <a:srgbClr val="FFFF00"/>
                </a:solidFill>
              </a:rPr>
              <a:t>Stanza 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Son’s Praiseworthy Work		1:7-12		</a:t>
            </a:r>
            <a:r>
              <a:rPr lang="en-US" i="1" dirty="0">
                <a:solidFill>
                  <a:srgbClr val="FFFF00"/>
                </a:solidFill>
              </a:rPr>
              <a:t>Stanza 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Spirit’s Praiseworthy Work		1:13-14	</a:t>
            </a:r>
            <a:r>
              <a:rPr lang="en-US" i="1" dirty="0">
                <a:solidFill>
                  <a:srgbClr val="FFFF00"/>
                </a:solidFill>
              </a:rPr>
              <a:t>Stanza 3</a:t>
            </a:r>
          </a:p>
        </p:txBody>
      </p:sp>
    </p:spTree>
    <p:extLst>
      <p:ext uri="{BB962C8B-B14F-4D97-AF65-F5344CB8AC3E}">
        <p14:creationId xmlns:p14="http://schemas.microsoft.com/office/powerpoint/2010/main" val="30096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482600" y="327932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distant space…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96F5A7-8DAD-40BA-A7E3-6D2A78453CF6}"/>
              </a:ext>
            </a:extLst>
          </p:cNvPr>
          <p:cNvSpPr/>
          <p:nvPr/>
        </p:nvSpPr>
        <p:spPr>
          <a:xfrm>
            <a:off x="566866" y="1514765"/>
            <a:ext cx="3066474" cy="311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turkey from space">
            <a:extLst>
              <a:ext uri="{FF2B5EF4-FFF2-40B4-BE49-F238E27FC236}">
                <a16:creationId xmlns:a16="http://schemas.microsoft.com/office/drawing/2014/main" id="{E031B580-1365-4EF6-A677-CFB5278A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4" y="1619843"/>
            <a:ext cx="2902498" cy="29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A11A3E30-4768-4596-8889-C56E24663AD7}"/>
              </a:ext>
            </a:extLst>
          </p:cNvPr>
          <p:cNvSpPr/>
          <p:nvPr/>
        </p:nvSpPr>
        <p:spPr>
          <a:xfrm>
            <a:off x="1389894" y="2634439"/>
            <a:ext cx="303021" cy="20005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D392B0-1ADB-4E63-BD28-66FB195A8DF4}"/>
              </a:ext>
            </a:extLst>
          </p:cNvPr>
          <p:cNvSpPr txBox="1">
            <a:spLocks/>
          </p:cNvSpPr>
          <p:nvPr/>
        </p:nvSpPr>
        <p:spPr>
          <a:xfrm>
            <a:off x="3715328" y="1216796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…from earth orbit…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72942B-4781-45D3-9DE8-F153F283F326}"/>
              </a:ext>
            </a:extLst>
          </p:cNvPr>
          <p:cNvSpPr/>
          <p:nvPr/>
        </p:nvSpPr>
        <p:spPr>
          <a:xfrm>
            <a:off x="3705733" y="2286736"/>
            <a:ext cx="3953242" cy="267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turkey from space">
            <a:extLst>
              <a:ext uri="{FF2B5EF4-FFF2-40B4-BE49-F238E27FC236}">
                <a16:creationId xmlns:a16="http://schemas.microsoft.com/office/drawing/2014/main" id="{51DDE455-9161-473A-86A3-BD5C5BDD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72" y="2381041"/>
            <a:ext cx="3738703" cy="24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071ABA-687B-4921-8C5D-5CB47DEBC7B5}"/>
              </a:ext>
            </a:extLst>
          </p:cNvPr>
          <p:cNvSpPr txBox="1">
            <a:spLocks/>
          </p:cNvSpPr>
          <p:nvPr/>
        </p:nvSpPr>
        <p:spPr>
          <a:xfrm>
            <a:off x="7740963" y="2199497"/>
            <a:ext cx="3802183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…from the sky.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D18F73-D3AA-4840-9F37-12C60B5B0E6D}"/>
              </a:ext>
            </a:extLst>
          </p:cNvPr>
          <p:cNvSpPr/>
          <p:nvPr/>
        </p:nvSpPr>
        <p:spPr>
          <a:xfrm>
            <a:off x="7914392" y="3429000"/>
            <a:ext cx="4129825" cy="2842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Image result for ephesus aerial view">
            <a:extLst>
              <a:ext uri="{FF2B5EF4-FFF2-40B4-BE49-F238E27FC236}">
                <a16:creationId xmlns:a16="http://schemas.microsoft.com/office/drawing/2014/main" id="{4547A136-27AB-471D-ABD6-88FAD02B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63" y="3571422"/>
            <a:ext cx="3898191" cy="25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2899992-5284-4752-AC02-082011701BFB}"/>
              </a:ext>
            </a:extLst>
          </p:cNvPr>
          <p:cNvSpPr/>
          <p:nvPr/>
        </p:nvSpPr>
        <p:spPr>
          <a:xfrm>
            <a:off x="4599819" y="3870981"/>
            <a:ext cx="303021" cy="20005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618221-4B42-4860-8CB3-5F5C4B49DD47}"/>
              </a:ext>
            </a:extLst>
          </p:cNvPr>
          <p:cNvSpPr/>
          <p:nvPr/>
        </p:nvSpPr>
        <p:spPr>
          <a:xfrm>
            <a:off x="1389894" y="2486025"/>
            <a:ext cx="1267581" cy="4857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5B9FC-B4DF-48C0-A6CE-036C0A3DDA5F}"/>
              </a:ext>
            </a:extLst>
          </p:cNvPr>
          <p:cNvSpPr/>
          <p:nvPr/>
        </p:nvSpPr>
        <p:spPr>
          <a:xfrm rot="-840000">
            <a:off x="4323835" y="3153565"/>
            <a:ext cx="3077331" cy="11182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Space (1:3-14)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A1A79-3FD9-414E-851A-D74B7E1C1295}"/>
              </a:ext>
            </a:extLst>
          </p:cNvPr>
          <p:cNvSpPr txBox="1"/>
          <p:nvPr/>
        </p:nvSpPr>
        <p:spPr>
          <a:xfrm>
            <a:off x="6709446" y="3588895"/>
            <a:ext cx="532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Ephesus and the Mideast from space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96F5A7-8DAD-40BA-A7E3-6D2A78453CF6}"/>
              </a:ext>
            </a:extLst>
          </p:cNvPr>
          <p:cNvSpPr/>
          <p:nvPr/>
        </p:nvSpPr>
        <p:spPr>
          <a:xfrm>
            <a:off x="1215705" y="1418529"/>
            <a:ext cx="5428376" cy="5376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turkey from space">
            <a:extLst>
              <a:ext uri="{FF2B5EF4-FFF2-40B4-BE49-F238E27FC236}">
                <a16:creationId xmlns:a16="http://schemas.microsoft.com/office/drawing/2014/main" id="{E031B580-1365-4EF6-A677-CFB5278A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67270"/>
            <a:ext cx="5255462" cy="525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A11A3E30-4768-4596-8889-C56E24663AD7}"/>
              </a:ext>
            </a:extLst>
          </p:cNvPr>
          <p:cNvSpPr/>
          <p:nvPr/>
        </p:nvSpPr>
        <p:spPr>
          <a:xfrm>
            <a:off x="2474752" y="3233618"/>
            <a:ext cx="626887" cy="55533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Space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Hallelujah (Praise the Father) Chorus	1:3		</a:t>
            </a:r>
            <a:r>
              <a:rPr lang="en-US" i="1" dirty="0">
                <a:solidFill>
                  <a:srgbClr val="FFFF00"/>
                </a:solidFill>
              </a:rPr>
              <a:t>Chorus</a:t>
            </a:r>
          </a:p>
          <a:p>
            <a:r>
              <a:rPr lang="en-US" dirty="0">
                <a:solidFill>
                  <a:schemeClr val="tx1"/>
                </a:solidFill>
              </a:rPr>
              <a:t>The Father’s Praiseworthy Work		1:4-6		</a:t>
            </a:r>
            <a:r>
              <a:rPr lang="en-US" i="1" dirty="0">
                <a:solidFill>
                  <a:srgbClr val="FFFF00"/>
                </a:solidFill>
              </a:rPr>
              <a:t>Stanza 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Son’s Praiseworthy Work		1:7-12		</a:t>
            </a:r>
            <a:r>
              <a:rPr lang="en-US" i="1" dirty="0">
                <a:solidFill>
                  <a:srgbClr val="FFFF00"/>
                </a:solidFill>
              </a:rPr>
              <a:t>Stanza 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Spirit’s Praiseworthy Work		1:13-14	</a:t>
            </a:r>
            <a:r>
              <a:rPr lang="en-US" i="1" dirty="0">
                <a:solidFill>
                  <a:srgbClr val="FFFF00"/>
                </a:solidFill>
              </a:rPr>
              <a:t>Stanza 3</a:t>
            </a:r>
          </a:p>
        </p:txBody>
      </p:sp>
    </p:spTree>
    <p:extLst>
      <p:ext uri="{BB962C8B-B14F-4D97-AF65-F5344CB8AC3E}">
        <p14:creationId xmlns:p14="http://schemas.microsoft.com/office/powerpoint/2010/main" val="153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711201" y="535709"/>
            <a:ext cx="11037454" cy="5641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aseline="30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Blessed</a:t>
            </a:r>
            <a:r>
              <a:rPr lang="en-US" sz="2000" i="1" dirty="0">
                <a:solidFill>
                  <a:schemeClr val="tx1"/>
                </a:solidFill>
              </a:rPr>
              <a:t> be </a:t>
            </a:r>
            <a:r>
              <a:rPr lang="en-US" sz="2000" dirty="0">
                <a:solidFill>
                  <a:schemeClr val="tx1"/>
                </a:solidFill>
              </a:rPr>
              <a:t>the God and Father of our Lord Jesus Christ, who has blessed us with every spiritual blessing in the heavenly</a:t>
            </a:r>
            <a:r>
              <a:rPr lang="en-US" sz="2000" i="1" dirty="0">
                <a:solidFill>
                  <a:schemeClr val="tx1"/>
                </a:solidFill>
              </a:rPr>
              <a:t> places</a:t>
            </a:r>
            <a:r>
              <a:rPr lang="en-US" sz="2000" dirty="0">
                <a:solidFill>
                  <a:schemeClr val="tx1"/>
                </a:solidFill>
              </a:rPr>
              <a:t> in Christ, </a:t>
            </a:r>
          </a:p>
          <a:p>
            <a:pPr algn="just"/>
            <a:r>
              <a:rPr lang="en-US" sz="2000" baseline="30000" dirty="0">
                <a:solidFill>
                  <a:schemeClr val="tx1"/>
                </a:solidFill>
              </a:rPr>
              <a:t>4</a:t>
            </a:r>
            <a:r>
              <a:rPr lang="en-US" sz="2000" dirty="0">
                <a:solidFill>
                  <a:schemeClr val="tx1"/>
                </a:solidFill>
              </a:rPr>
              <a:t> just  as  He [</a:t>
            </a:r>
            <a:r>
              <a:rPr lang="en-US" sz="2000" b="1" dirty="0">
                <a:solidFill>
                  <a:srgbClr val="FFFF00"/>
                </a:solidFill>
              </a:rPr>
              <a:t>THE FATHER</a:t>
            </a:r>
            <a:r>
              <a:rPr lang="en-US" sz="2000" dirty="0">
                <a:solidFill>
                  <a:schemeClr val="tx1"/>
                </a:solidFill>
              </a:rPr>
              <a:t>] chose  us  in  Him  before  the  foundation  of  the  world,  that  we  should  be  holy  and  without  blame  before  Him  in  love,  </a:t>
            </a:r>
            <a:r>
              <a:rPr lang="en-US" sz="2000" baseline="30000" dirty="0">
                <a:solidFill>
                  <a:schemeClr val="tx1"/>
                </a:solidFill>
              </a:rPr>
              <a:t>5</a:t>
            </a:r>
            <a:r>
              <a:rPr lang="en-US" sz="2000" dirty="0">
                <a:solidFill>
                  <a:schemeClr val="tx1"/>
                </a:solidFill>
              </a:rPr>
              <a:t>  having  predestined  us  to  adoption  as  sons  by  Jesus  Christ  to  Himself,  according  to  the  good  pleasure  of  His  will,   </a:t>
            </a:r>
            <a:r>
              <a:rPr lang="en-US" sz="2000" baseline="30000" dirty="0">
                <a:solidFill>
                  <a:schemeClr val="tx1"/>
                </a:solidFill>
              </a:rPr>
              <a:t>6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/>
              <a:t>to the praise of the glory of His grace</a:t>
            </a:r>
            <a:r>
              <a:rPr lang="en-US" sz="2000" dirty="0">
                <a:solidFill>
                  <a:schemeClr val="tx1"/>
                </a:solidFill>
              </a:rPr>
              <a:t>, by which He has made us accepted in the Beloved. </a:t>
            </a:r>
          </a:p>
          <a:p>
            <a:pPr algn="just"/>
            <a:r>
              <a:rPr lang="en-US" sz="2000" baseline="30000" dirty="0">
                <a:solidFill>
                  <a:schemeClr val="tx1"/>
                </a:solidFill>
              </a:rPr>
              <a:t>7</a:t>
            </a:r>
            <a:r>
              <a:rPr lang="en-US" sz="2000" dirty="0">
                <a:solidFill>
                  <a:schemeClr val="tx1"/>
                </a:solidFill>
              </a:rPr>
              <a:t> In Him [</a:t>
            </a:r>
            <a:r>
              <a:rPr lang="en-US" sz="2000" b="1" dirty="0">
                <a:solidFill>
                  <a:srgbClr val="FFFF00"/>
                </a:solidFill>
              </a:rPr>
              <a:t>THE SON</a:t>
            </a:r>
            <a:r>
              <a:rPr lang="en-US" sz="2000" dirty="0">
                <a:solidFill>
                  <a:schemeClr val="tx1"/>
                </a:solidFill>
              </a:rPr>
              <a:t>] we have redemption through His blood, the forgiveness of sins, according to the riches of His grace    </a:t>
            </a:r>
            <a:r>
              <a:rPr lang="en-US" sz="2000" baseline="30000" dirty="0">
                <a:solidFill>
                  <a:schemeClr val="tx1"/>
                </a:solidFill>
              </a:rPr>
              <a:t>8</a:t>
            </a:r>
            <a:r>
              <a:rPr lang="en-US" sz="2000" dirty="0">
                <a:solidFill>
                  <a:schemeClr val="tx1"/>
                </a:solidFill>
              </a:rPr>
              <a:t> which He made to abound toward us in all wisdom and prudence, </a:t>
            </a:r>
            <a:r>
              <a:rPr lang="en-US" sz="2000" baseline="30000" dirty="0">
                <a:solidFill>
                  <a:schemeClr val="tx1"/>
                </a:solidFill>
              </a:rPr>
              <a:t>9</a:t>
            </a:r>
            <a:r>
              <a:rPr lang="en-US" sz="2000" dirty="0">
                <a:solidFill>
                  <a:schemeClr val="tx1"/>
                </a:solidFill>
              </a:rPr>
              <a:t> having made known to us the mystery of His will, according to His good pleasure which He purposed in Himself, </a:t>
            </a:r>
            <a:r>
              <a:rPr lang="en-US" sz="2000" baseline="30000" dirty="0">
                <a:solidFill>
                  <a:schemeClr val="tx1"/>
                </a:solidFill>
              </a:rPr>
              <a:t>10</a:t>
            </a:r>
            <a:r>
              <a:rPr lang="en-US" sz="2000" dirty="0">
                <a:solidFill>
                  <a:schemeClr val="tx1"/>
                </a:solidFill>
              </a:rPr>
              <a:t> that in the dispensation of the fullness of the times He might gather together in one all things in Christ, both</a:t>
            </a:r>
            <a:r>
              <a:rPr lang="en-US" sz="2000" baseline="30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which are in heaven and which are on earth— in Him. </a:t>
            </a:r>
            <a:r>
              <a:rPr lang="en-US" sz="2000" baseline="30000" dirty="0">
                <a:solidFill>
                  <a:schemeClr val="tx1"/>
                </a:solidFill>
              </a:rPr>
              <a:t>11</a:t>
            </a:r>
            <a:r>
              <a:rPr lang="en-US" sz="2000" dirty="0">
                <a:solidFill>
                  <a:schemeClr val="tx1"/>
                </a:solidFill>
              </a:rPr>
              <a:t> In Him also we have obtained an inheritance, being predestined according to the purpose of Him who works all things according to the counsel of His will, </a:t>
            </a:r>
            <a:r>
              <a:rPr lang="en-US" sz="2000" baseline="30000" dirty="0">
                <a:solidFill>
                  <a:schemeClr val="tx1"/>
                </a:solidFill>
              </a:rPr>
              <a:t>12</a:t>
            </a:r>
            <a:r>
              <a:rPr lang="en-US" sz="2000" dirty="0">
                <a:solidFill>
                  <a:schemeClr val="tx1"/>
                </a:solidFill>
              </a:rPr>
              <a:t> that we who first trusted in Christ should be </a:t>
            </a:r>
            <a:r>
              <a:rPr lang="en-US" sz="2000" b="1" dirty="0"/>
              <a:t>to the praise of His glory</a:t>
            </a:r>
            <a:r>
              <a:rPr lang="en-US" sz="2000" dirty="0">
                <a:solidFill>
                  <a:schemeClr val="tx1"/>
                </a:solidFill>
              </a:rPr>
              <a:t>.    </a:t>
            </a:r>
          </a:p>
          <a:p>
            <a:pPr algn="just"/>
            <a:r>
              <a:rPr lang="en-US" sz="2000" baseline="30000" dirty="0">
                <a:solidFill>
                  <a:schemeClr val="tx1"/>
                </a:solidFill>
              </a:rPr>
              <a:t>13</a:t>
            </a:r>
            <a:r>
              <a:rPr lang="en-US" sz="2000" dirty="0">
                <a:solidFill>
                  <a:schemeClr val="tx1"/>
                </a:solidFill>
              </a:rPr>
              <a:t> In  Him  you  also  </a:t>
            </a:r>
            <a:r>
              <a:rPr lang="en-US" sz="2000" i="1" dirty="0">
                <a:solidFill>
                  <a:schemeClr val="tx1"/>
                </a:solidFill>
              </a:rPr>
              <a:t>trusted</a:t>
            </a:r>
            <a:r>
              <a:rPr lang="en-US" sz="2000" dirty="0">
                <a:solidFill>
                  <a:schemeClr val="tx1"/>
                </a:solidFill>
              </a:rPr>
              <a:t>,  after  you  heard  the  word  of  truth,  the  gospel  of  your salvation;  in  whom  also, having believed, you were sealed with the Holy Spirit of promise,        </a:t>
            </a:r>
            <a:r>
              <a:rPr lang="en-US" sz="2000" baseline="30000" dirty="0">
                <a:solidFill>
                  <a:schemeClr val="tx1"/>
                </a:solidFill>
              </a:rPr>
              <a:t>14 </a:t>
            </a:r>
            <a:r>
              <a:rPr lang="en-US" sz="2000" dirty="0">
                <a:solidFill>
                  <a:schemeClr val="tx1"/>
                </a:solidFill>
              </a:rPr>
              <a:t> who [</a:t>
            </a:r>
            <a:r>
              <a:rPr lang="en-US" sz="2000" b="1" dirty="0">
                <a:solidFill>
                  <a:srgbClr val="FFFF00"/>
                </a:solidFill>
              </a:rPr>
              <a:t>THE HOLY SPIRIT</a:t>
            </a:r>
            <a:r>
              <a:rPr lang="en-US" sz="2000" dirty="0">
                <a:solidFill>
                  <a:schemeClr val="tx1"/>
                </a:solidFill>
              </a:rPr>
              <a:t>]</a:t>
            </a:r>
            <a:r>
              <a:rPr lang="en-US" sz="2000" baseline="30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is  the  guarantee  of  our inheritance until the redemption of the purchased possession, </a:t>
            </a:r>
            <a:r>
              <a:rPr lang="en-US" sz="2000" b="1" dirty="0"/>
              <a:t>to the praise of His glory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5DE024-CCDA-4E19-ACE0-F36B9D06FB74}"/>
              </a:ext>
            </a:extLst>
          </p:cNvPr>
          <p:cNvSpPr txBox="1"/>
          <p:nvPr/>
        </p:nvSpPr>
        <p:spPr>
          <a:xfrm>
            <a:off x="92127" y="517236"/>
            <a:ext cx="7024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</a:t>
            </a:r>
          </a:p>
          <a:p>
            <a:endParaRPr lang="en-US" sz="3600" dirty="0">
              <a:solidFill>
                <a:schemeClr val="accent1"/>
              </a:solidFill>
            </a:endParaRPr>
          </a:p>
          <a:p>
            <a:r>
              <a:rPr lang="en-US" sz="3600" dirty="0">
                <a:solidFill>
                  <a:schemeClr val="accent1"/>
                </a:solidFill>
              </a:rPr>
              <a:t>S1</a:t>
            </a:r>
          </a:p>
          <a:p>
            <a:endParaRPr lang="en-US" sz="3600" dirty="0">
              <a:solidFill>
                <a:schemeClr val="accent1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  <a:p>
            <a:r>
              <a:rPr lang="en-US" sz="3600" dirty="0">
                <a:solidFill>
                  <a:schemeClr val="accent1"/>
                </a:solidFill>
              </a:rPr>
              <a:t>S2</a:t>
            </a:r>
          </a:p>
          <a:p>
            <a:endParaRPr lang="en-US" sz="3600" dirty="0">
              <a:solidFill>
                <a:schemeClr val="accent1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  <a:p>
            <a:r>
              <a:rPr lang="en-US" sz="3600" dirty="0">
                <a:solidFill>
                  <a:schemeClr val="accent1"/>
                </a:solidFill>
              </a:rPr>
              <a:t>S3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FA0021-AE83-4306-80B6-99C6ABAB1D36}"/>
              </a:ext>
            </a:extLst>
          </p:cNvPr>
          <p:cNvCxnSpPr/>
          <p:nvPr/>
        </p:nvCxnSpPr>
        <p:spPr>
          <a:xfrm>
            <a:off x="157018" y="1154545"/>
            <a:ext cx="117671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B8B369-7363-4886-A4BD-96DE0E153A6B}"/>
              </a:ext>
            </a:extLst>
          </p:cNvPr>
          <p:cNvCxnSpPr/>
          <p:nvPr/>
        </p:nvCxnSpPr>
        <p:spPr>
          <a:xfrm>
            <a:off x="157018" y="2489200"/>
            <a:ext cx="1176712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92342B-D638-4598-B459-93F12DBF351C}"/>
              </a:ext>
            </a:extLst>
          </p:cNvPr>
          <p:cNvCxnSpPr/>
          <p:nvPr/>
        </p:nvCxnSpPr>
        <p:spPr>
          <a:xfrm>
            <a:off x="157017" y="4825999"/>
            <a:ext cx="1176712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711201" y="535709"/>
            <a:ext cx="11037454" cy="5641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aseline="30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Blessed</a:t>
            </a:r>
            <a:r>
              <a:rPr lang="en-US" sz="2000" i="1" dirty="0">
                <a:solidFill>
                  <a:schemeClr val="tx1"/>
                </a:solidFill>
              </a:rPr>
              <a:t> be </a:t>
            </a:r>
            <a:r>
              <a:rPr lang="en-US" sz="2000" dirty="0">
                <a:solidFill>
                  <a:schemeClr val="tx1"/>
                </a:solidFill>
              </a:rPr>
              <a:t>the God and </a:t>
            </a:r>
            <a:r>
              <a:rPr lang="en-US" sz="2000" b="1" dirty="0">
                <a:solidFill>
                  <a:schemeClr val="tx1"/>
                </a:solidFill>
              </a:rPr>
              <a:t>Father</a:t>
            </a:r>
            <a:r>
              <a:rPr lang="en-US" sz="2000" dirty="0">
                <a:solidFill>
                  <a:schemeClr val="tx1"/>
                </a:solidFill>
              </a:rPr>
              <a:t> of our Lord Jesus Christ</a:t>
            </a:r>
            <a:r>
              <a:rPr lang="en-US" sz="2000" dirty="0">
                <a:solidFill>
                  <a:schemeClr val="bg1"/>
                </a:solidFill>
              </a:rPr>
              <a:t>, who has blessed us with every spiritual blessing in the heavenly</a:t>
            </a:r>
            <a:r>
              <a:rPr lang="en-US" sz="2000" i="1" dirty="0">
                <a:solidFill>
                  <a:schemeClr val="bg1"/>
                </a:solidFill>
              </a:rPr>
              <a:t> places</a:t>
            </a:r>
            <a:r>
              <a:rPr lang="en-US" sz="2000" dirty="0">
                <a:solidFill>
                  <a:schemeClr val="bg1"/>
                </a:solidFill>
              </a:rPr>
              <a:t> in Christ, </a:t>
            </a:r>
          </a:p>
          <a:p>
            <a:pPr algn="just"/>
            <a:r>
              <a:rPr lang="en-US" sz="2000" baseline="30000" dirty="0">
                <a:solidFill>
                  <a:schemeClr val="bg1"/>
                </a:solidFill>
              </a:rPr>
              <a:t>4</a:t>
            </a:r>
            <a:r>
              <a:rPr lang="en-US" sz="2000" dirty="0">
                <a:solidFill>
                  <a:schemeClr val="bg1"/>
                </a:solidFill>
              </a:rPr>
              <a:t> just  as  He [</a:t>
            </a:r>
            <a:r>
              <a:rPr lang="en-US" sz="2000" b="1" dirty="0">
                <a:solidFill>
                  <a:srgbClr val="FFFF00"/>
                </a:solidFill>
              </a:rPr>
              <a:t>THE FATHER</a:t>
            </a:r>
            <a:r>
              <a:rPr lang="en-US" sz="2000" dirty="0">
                <a:solidFill>
                  <a:schemeClr val="bg1"/>
                </a:solidFill>
              </a:rPr>
              <a:t>] chose  us  in  Him  before  the  foundation  of  the  world,  that  we  should  be  holy  and  without  blame  before  Him  in  love,  </a:t>
            </a:r>
            <a:r>
              <a:rPr lang="en-US" sz="2000" baseline="30000" dirty="0">
                <a:solidFill>
                  <a:schemeClr val="bg1"/>
                </a:solidFill>
              </a:rPr>
              <a:t>5</a:t>
            </a:r>
            <a:r>
              <a:rPr lang="en-US" sz="2000" dirty="0">
                <a:solidFill>
                  <a:schemeClr val="bg1"/>
                </a:solidFill>
              </a:rPr>
              <a:t>  having  predestined  us  to  adoption  as  sons  by  Jesus  Christ  to  Himself,  according  to  the  good  pleasure  of  His  will,   </a:t>
            </a:r>
            <a:r>
              <a:rPr lang="en-US" sz="2000" baseline="30000" dirty="0">
                <a:solidFill>
                  <a:schemeClr val="bg1"/>
                </a:solidFill>
              </a:rPr>
              <a:t>6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/>
              <a:t>to the praise of the glory of His [the Father’s] grace [1:6]</a:t>
            </a:r>
            <a:r>
              <a:rPr lang="en-US" sz="1600" dirty="0">
                <a:solidFill>
                  <a:schemeClr val="bg1"/>
                </a:solidFill>
              </a:rPr>
              <a:t>, by which He has made us accepted… </a:t>
            </a:r>
          </a:p>
          <a:p>
            <a:pPr algn="just"/>
            <a:r>
              <a:rPr lang="en-US" sz="2000" baseline="30000" dirty="0">
                <a:solidFill>
                  <a:schemeClr val="bg1"/>
                </a:solidFill>
              </a:rPr>
              <a:t>7</a:t>
            </a:r>
            <a:r>
              <a:rPr lang="en-US" sz="2000" dirty="0">
                <a:solidFill>
                  <a:schemeClr val="bg1"/>
                </a:solidFill>
              </a:rPr>
              <a:t> In Him [</a:t>
            </a:r>
            <a:r>
              <a:rPr lang="en-US" sz="2000" b="1" dirty="0">
                <a:solidFill>
                  <a:srgbClr val="FFFF00"/>
                </a:solidFill>
              </a:rPr>
              <a:t>THE SON</a:t>
            </a:r>
            <a:r>
              <a:rPr lang="en-US" sz="2000" dirty="0">
                <a:solidFill>
                  <a:schemeClr val="bg1"/>
                </a:solidFill>
              </a:rPr>
              <a:t>] we have redemption through His blood, the forgiveness of sins, according to the riches of His grace    </a:t>
            </a:r>
            <a:r>
              <a:rPr lang="en-US" sz="2000" baseline="30000" dirty="0">
                <a:solidFill>
                  <a:schemeClr val="bg1"/>
                </a:solidFill>
              </a:rPr>
              <a:t>8</a:t>
            </a:r>
            <a:r>
              <a:rPr lang="en-US" sz="2000" dirty="0">
                <a:solidFill>
                  <a:schemeClr val="bg1"/>
                </a:solidFill>
              </a:rPr>
              <a:t> which He made to abound toward us in all wisdom and prudence, </a:t>
            </a:r>
            <a:r>
              <a:rPr lang="en-US" sz="2000" baseline="30000" dirty="0">
                <a:solidFill>
                  <a:schemeClr val="bg1"/>
                </a:solidFill>
              </a:rPr>
              <a:t>9</a:t>
            </a:r>
            <a:r>
              <a:rPr lang="en-US" sz="2000" dirty="0">
                <a:solidFill>
                  <a:schemeClr val="bg1"/>
                </a:solidFill>
              </a:rPr>
              <a:t> having made known to us the mystery of His will, according to His good pleasure which He purposed in Himself, </a:t>
            </a:r>
            <a:r>
              <a:rPr lang="en-US" sz="2000" baseline="30000" dirty="0">
                <a:solidFill>
                  <a:schemeClr val="bg1"/>
                </a:solidFill>
              </a:rPr>
              <a:t>10</a:t>
            </a:r>
            <a:r>
              <a:rPr lang="en-US" sz="2000" dirty="0">
                <a:solidFill>
                  <a:schemeClr val="bg1"/>
                </a:solidFill>
              </a:rPr>
              <a:t> that in the dispensation of the fullness of the times He might gather together in one all things in Christ, both</a:t>
            </a:r>
            <a:r>
              <a:rPr lang="en-US" sz="2000" baseline="30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which are in heaven and which are on earth— in Him. </a:t>
            </a:r>
            <a:r>
              <a:rPr lang="en-US" sz="2000" baseline="30000" dirty="0">
                <a:solidFill>
                  <a:schemeClr val="bg1"/>
                </a:solidFill>
              </a:rPr>
              <a:t>11</a:t>
            </a:r>
            <a:r>
              <a:rPr lang="en-US" sz="2000" dirty="0">
                <a:solidFill>
                  <a:schemeClr val="bg1"/>
                </a:solidFill>
              </a:rPr>
              <a:t> In Him also we have obtained an inheritance, being predestined according to the purpose of Him who works all things according to the counsel of His will, </a:t>
            </a:r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that we who first trusted in Christ should be </a:t>
            </a:r>
            <a:r>
              <a:rPr lang="en-US" sz="2000" b="1" dirty="0"/>
              <a:t>to the praise of His [the Father’s] glory [1:12]</a:t>
            </a:r>
            <a:r>
              <a:rPr lang="en-US" sz="2000" dirty="0">
                <a:solidFill>
                  <a:schemeClr val="bg1"/>
                </a:solidFill>
              </a:rPr>
              <a:t>.    </a:t>
            </a:r>
          </a:p>
          <a:p>
            <a:pPr algn="just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In  Him  you  also  </a:t>
            </a:r>
            <a:r>
              <a:rPr lang="en-US" sz="2000" i="1" dirty="0">
                <a:solidFill>
                  <a:schemeClr val="bg1"/>
                </a:solidFill>
              </a:rPr>
              <a:t>trusted</a:t>
            </a:r>
            <a:r>
              <a:rPr lang="en-US" sz="2000" dirty="0">
                <a:solidFill>
                  <a:schemeClr val="bg1"/>
                </a:solidFill>
              </a:rPr>
              <a:t>,  after  you  heard  the  word  of  truth,  the  gospel  of  your salvation;  in  whom  also, having believed, you were sealed with the Holy Spirit of promise,        </a:t>
            </a:r>
            <a:r>
              <a:rPr lang="en-US" sz="2000" baseline="30000" dirty="0">
                <a:solidFill>
                  <a:schemeClr val="bg1"/>
                </a:solidFill>
              </a:rPr>
              <a:t>14 </a:t>
            </a:r>
            <a:r>
              <a:rPr lang="en-US" sz="2000" dirty="0">
                <a:solidFill>
                  <a:schemeClr val="bg1"/>
                </a:solidFill>
              </a:rPr>
              <a:t> who [</a:t>
            </a:r>
            <a:r>
              <a:rPr lang="en-US" sz="2000" b="1" dirty="0">
                <a:solidFill>
                  <a:srgbClr val="FFFF00"/>
                </a:solidFill>
              </a:rPr>
              <a:t>THE HOLY SPIRIT</a:t>
            </a:r>
            <a:r>
              <a:rPr lang="en-US" sz="2000" dirty="0">
                <a:solidFill>
                  <a:schemeClr val="bg1"/>
                </a:solidFill>
              </a:rPr>
              <a:t>]</a:t>
            </a:r>
            <a:r>
              <a:rPr lang="en-US" sz="2000" baseline="30000" dirty="0">
                <a:solidFill>
                  <a:schemeClr val="bg1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is  the  guarantee  of  our inheritance until the redemption of the purchased possession, </a:t>
            </a:r>
            <a:r>
              <a:rPr lang="en-US" sz="2000" b="1" dirty="0"/>
              <a:t>to the praise of His [the Father’s] glory [1:14]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5DE024-CCDA-4E19-ACE0-F36B9D06FB74}"/>
              </a:ext>
            </a:extLst>
          </p:cNvPr>
          <p:cNvSpPr txBox="1"/>
          <p:nvPr/>
        </p:nvSpPr>
        <p:spPr>
          <a:xfrm>
            <a:off x="92127" y="517236"/>
            <a:ext cx="7024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</a:t>
            </a:r>
          </a:p>
          <a:p>
            <a:endParaRPr lang="en-US" sz="3600" dirty="0">
              <a:solidFill>
                <a:schemeClr val="accent1"/>
              </a:solidFill>
            </a:endParaRPr>
          </a:p>
          <a:p>
            <a:r>
              <a:rPr lang="en-US" sz="3600" dirty="0">
                <a:solidFill>
                  <a:schemeClr val="accent1"/>
                </a:solidFill>
              </a:rPr>
              <a:t>S1</a:t>
            </a:r>
          </a:p>
          <a:p>
            <a:endParaRPr lang="en-US" sz="3600" dirty="0">
              <a:solidFill>
                <a:schemeClr val="accent1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  <a:p>
            <a:r>
              <a:rPr lang="en-US" sz="3600" dirty="0">
                <a:solidFill>
                  <a:schemeClr val="accent1"/>
                </a:solidFill>
              </a:rPr>
              <a:t>S2</a:t>
            </a:r>
          </a:p>
          <a:p>
            <a:endParaRPr lang="en-US" sz="3600" dirty="0">
              <a:solidFill>
                <a:schemeClr val="accent1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  <a:p>
            <a:r>
              <a:rPr lang="en-US" sz="3600" dirty="0">
                <a:solidFill>
                  <a:schemeClr val="accent1"/>
                </a:solidFill>
              </a:rPr>
              <a:t>S3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FA0021-AE83-4306-80B6-99C6ABAB1D36}"/>
              </a:ext>
            </a:extLst>
          </p:cNvPr>
          <p:cNvCxnSpPr/>
          <p:nvPr/>
        </p:nvCxnSpPr>
        <p:spPr>
          <a:xfrm>
            <a:off x="157018" y="1154545"/>
            <a:ext cx="117671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B8B369-7363-4886-A4BD-96DE0E153A6B}"/>
              </a:ext>
            </a:extLst>
          </p:cNvPr>
          <p:cNvCxnSpPr/>
          <p:nvPr/>
        </p:nvCxnSpPr>
        <p:spPr>
          <a:xfrm>
            <a:off x="157018" y="2489200"/>
            <a:ext cx="1176712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92342B-D638-4598-B459-93F12DBF351C}"/>
              </a:ext>
            </a:extLst>
          </p:cNvPr>
          <p:cNvCxnSpPr/>
          <p:nvPr/>
        </p:nvCxnSpPr>
        <p:spPr>
          <a:xfrm>
            <a:off x="157017" y="4825999"/>
            <a:ext cx="1176712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Space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399" y="1828799"/>
            <a:ext cx="10000673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Hallelujah (Praise/bless the Father) Chorus			1:3</a:t>
            </a:r>
          </a:p>
          <a:p>
            <a:r>
              <a:rPr lang="en-US" dirty="0">
                <a:solidFill>
                  <a:schemeClr val="tx1"/>
                </a:solidFill>
              </a:rPr>
              <a:t>The Father’s Praiseworthy Work					1:4-6</a:t>
            </a:r>
          </a:p>
          <a:p>
            <a:r>
              <a:rPr lang="en-US" dirty="0">
                <a:solidFill>
                  <a:schemeClr val="tx1"/>
                </a:solidFill>
              </a:rPr>
              <a:t>					</a:t>
            </a:r>
            <a:r>
              <a:rPr lang="en-US" i="1" dirty="0">
                <a:solidFill>
                  <a:srgbClr val="FFFF00"/>
                </a:solidFill>
              </a:rPr>
              <a:t>to the praise of the glory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  <a:p>
            <a:r>
              <a:rPr lang="en-US" dirty="0">
                <a:solidFill>
                  <a:schemeClr val="tx1"/>
                </a:solidFill>
              </a:rPr>
              <a:t>The Son’s Praiseworthy Work					1:7-12</a:t>
            </a:r>
          </a:p>
          <a:p>
            <a:r>
              <a:rPr lang="en-US" dirty="0">
                <a:solidFill>
                  <a:schemeClr val="tx1"/>
                </a:solidFill>
              </a:rPr>
              <a:t>					</a:t>
            </a:r>
            <a:r>
              <a:rPr lang="en-US" i="1" dirty="0">
                <a:solidFill>
                  <a:srgbClr val="FFFF00"/>
                </a:solidFill>
              </a:rPr>
              <a:t>to the praise of His glory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Spirit’s Praiseworthy Work					1:13-14</a:t>
            </a:r>
          </a:p>
          <a:p>
            <a:r>
              <a:rPr lang="en-US" dirty="0">
                <a:solidFill>
                  <a:schemeClr val="tx1"/>
                </a:solidFill>
              </a:rPr>
              <a:t>					</a:t>
            </a:r>
            <a:r>
              <a:rPr lang="en-US" i="1" dirty="0">
                <a:solidFill>
                  <a:srgbClr val="FFFF00"/>
                </a:solidFill>
              </a:rPr>
              <a:t>to the praise of His glory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Space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399" y="1828799"/>
            <a:ext cx="9815945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FF00"/>
                </a:solidFill>
              </a:rPr>
              <a:t>How verse 3 relates to verses 4-6, 7-12, and 13-14</a:t>
            </a:r>
          </a:p>
          <a:p>
            <a:endParaRPr lang="en-US" i="1" dirty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Chorus (1:3)			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		Stanza 1: First     reason for blessing the Father (1:4-6)		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		Stanza 2 Second  reason for blessing the Father (1:7-12)</a:t>
            </a:r>
            <a:r>
              <a:rPr lang="en-US" i="1" dirty="0">
                <a:solidFill>
                  <a:schemeClr val="tx1"/>
                </a:solidFill>
              </a:rPr>
              <a:t> 		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		Stanza 3 Third     reason for blessing the Father (1:13-14)		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B65497F3-7791-4817-A9C9-740A12FC6DDD}"/>
              </a:ext>
            </a:extLst>
          </p:cNvPr>
          <p:cNvSpPr/>
          <p:nvPr/>
        </p:nvSpPr>
        <p:spPr>
          <a:xfrm rot="16200000">
            <a:off x="2565709" y="3105729"/>
            <a:ext cx="378086" cy="6465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BECC6ACF-A745-4813-BB82-2FE686FB2600}"/>
              </a:ext>
            </a:extLst>
          </p:cNvPr>
          <p:cNvSpPr/>
          <p:nvPr/>
        </p:nvSpPr>
        <p:spPr>
          <a:xfrm rot="16200000">
            <a:off x="1862585" y="3456707"/>
            <a:ext cx="1174726" cy="741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1BD7E28F-4340-47A3-B7F5-170D89CF3202}"/>
              </a:ext>
            </a:extLst>
          </p:cNvPr>
          <p:cNvSpPr/>
          <p:nvPr/>
        </p:nvSpPr>
        <p:spPr>
          <a:xfrm rot="16200000">
            <a:off x="1086727" y="3694545"/>
            <a:ext cx="1985217" cy="10760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isenhower_Football.jpg (623Ã297)">
            <a:extLst>
              <a:ext uri="{FF2B5EF4-FFF2-40B4-BE49-F238E27FC236}">
                <a16:creationId xmlns:a16="http://schemas.microsoft.com/office/drawing/2014/main" id="{AC592A6A-C635-44ED-AF1B-F2528928C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b="89911"/>
          <a:stretch/>
        </p:blipFill>
        <p:spPr bwMode="auto">
          <a:xfrm>
            <a:off x="0" y="0"/>
            <a:ext cx="12192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isenhower_Football.jpg (623Ã297)">
            <a:extLst>
              <a:ext uri="{FF2B5EF4-FFF2-40B4-BE49-F238E27FC236}">
                <a16:creationId xmlns:a16="http://schemas.microsoft.com/office/drawing/2014/main" id="{1FEB49E3-829D-44E8-BE1E-8D281A49DA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/>
          <a:stretch/>
        </p:blipFill>
        <p:spPr bwMode="auto">
          <a:xfrm>
            <a:off x="0" y="438150"/>
            <a:ext cx="121920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054C39-C18C-4590-A2AC-3410ECF4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Dwight D. Eisenhower at West Point</a:t>
            </a:r>
          </a:p>
        </p:txBody>
      </p:sp>
    </p:spTree>
    <p:extLst>
      <p:ext uri="{BB962C8B-B14F-4D97-AF65-F5344CB8AC3E}">
        <p14:creationId xmlns:p14="http://schemas.microsoft.com/office/powerpoint/2010/main" val="27577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Space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FF00"/>
                </a:solidFill>
              </a:rPr>
              <a:t>Chorus (1:3)			</a:t>
            </a:r>
            <a:r>
              <a:rPr lang="en-US" i="1" dirty="0">
                <a:solidFill>
                  <a:schemeClr val="tx1"/>
                </a:solidFill>
              </a:rPr>
              <a:t>Bless the Father</a:t>
            </a:r>
          </a:p>
          <a:p>
            <a:r>
              <a:rPr lang="en-US" i="1" dirty="0">
                <a:solidFill>
                  <a:srgbClr val="FFFF00"/>
                </a:solidFill>
              </a:rPr>
              <a:t>	Stanza 1 (1:4-6)		</a:t>
            </a:r>
            <a:r>
              <a:rPr lang="en-US" i="1" dirty="0">
                <a:solidFill>
                  <a:schemeClr val="tx1"/>
                </a:solidFill>
              </a:rPr>
              <a:t>for the </a:t>
            </a:r>
            <a:r>
              <a:rPr lang="en-US" i="1" u="sng" dirty="0">
                <a:solidFill>
                  <a:schemeClr val="tx1"/>
                </a:solidFill>
              </a:rPr>
              <a:t>Father’s</a:t>
            </a:r>
            <a:r>
              <a:rPr lang="en-US" i="1" dirty="0">
                <a:solidFill>
                  <a:schemeClr val="tx1"/>
                </a:solidFill>
              </a:rPr>
              <a:t> praiseworthy work</a:t>
            </a:r>
          </a:p>
          <a:p>
            <a:r>
              <a:rPr lang="en-US" i="1" dirty="0">
                <a:solidFill>
                  <a:srgbClr val="FFFF00"/>
                </a:solidFill>
              </a:rPr>
              <a:t>Chorus (1:3) 			</a:t>
            </a:r>
            <a:r>
              <a:rPr lang="en-US" i="1" dirty="0">
                <a:solidFill>
                  <a:schemeClr val="tx1"/>
                </a:solidFill>
              </a:rPr>
              <a:t>Bless the Father</a:t>
            </a:r>
          </a:p>
          <a:p>
            <a:r>
              <a:rPr lang="en-US" i="1" dirty="0">
                <a:solidFill>
                  <a:srgbClr val="FFFF00"/>
                </a:solidFill>
              </a:rPr>
              <a:t>	Stanza 2 (1:7-12)</a:t>
            </a:r>
            <a:r>
              <a:rPr lang="en-US" i="1" dirty="0">
                <a:solidFill>
                  <a:schemeClr val="tx1"/>
                </a:solidFill>
              </a:rPr>
              <a:t> 		for the </a:t>
            </a:r>
            <a:r>
              <a:rPr lang="en-US" i="1" u="sng" dirty="0">
                <a:solidFill>
                  <a:schemeClr val="tx1"/>
                </a:solidFill>
              </a:rPr>
              <a:t>Son’s</a:t>
            </a:r>
            <a:r>
              <a:rPr lang="en-US" i="1" dirty="0">
                <a:solidFill>
                  <a:schemeClr val="tx1"/>
                </a:solidFill>
              </a:rPr>
              <a:t> praiseworthy work</a:t>
            </a:r>
            <a:endParaRPr lang="en-US" i="1" dirty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Chorus (1:3) 			</a:t>
            </a:r>
            <a:r>
              <a:rPr lang="en-US" i="1" dirty="0">
                <a:solidFill>
                  <a:schemeClr val="tx1"/>
                </a:solidFill>
              </a:rPr>
              <a:t>Bless the Father</a:t>
            </a:r>
          </a:p>
          <a:p>
            <a:r>
              <a:rPr lang="en-US" i="1" dirty="0">
                <a:solidFill>
                  <a:srgbClr val="FFFF00"/>
                </a:solidFill>
              </a:rPr>
              <a:t>	Stanza 3 (1:13-14)		</a:t>
            </a:r>
            <a:r>
              <a:rPr lang="en-US" i="1" dirty="0">
                <a:solidFill>
                  <a:schemeClr val="tx1"/>
                </a:solidFill>
              </a:rPr>
              <a:t>for the </a:t>
            </a:r>
            <a:r>
              <a:rPr lang="en-US" i="1" u="sng" dirty="0">
                <a:solidFill>
                  <a:schemeClr val="tx1"/>
                </a:solidFill>
              </a:rPr>
              <a:t>Spirit’s</a:t>
            </a:r>
            <a:r>
              <a:rPr lang="en-US" i="1" dirty="0">
                <a:solidFill>
                  <a:schemeClr val="tx1"/>
                </a:solidFill>
              </a:rPr>
              <a:t> praiseworthy work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Space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Black Music Staff.">
            <a:extLst>
              <a:ext uri="{FF2B5EF4-FFF2-40B4-BE49-F238E27FC236}">
                <a16:creationId xmlns:a16="http://schemas.microsoft.com/office/drawing/2014/main" id="{1D2E70A0-81B1-43F8-9ECC-99273BFB7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3451" r="2015" b="10812"/>
          <a:stretch/>
        </p:blipFill>
        <p:spPr bwMode="auto">
          <a:xfrm>
            <a:off x="4467223" y="1854837"/>
            <a:ext cx="7534275" cy="3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66B9F1-5D01-443B-A7B3-FEA77632E118}"/>
              </a:ext>
            </a:extLst>
          </p:cNvPr>
          <p:cNvSpPr/>
          <p:nvPr/>
        </p:nvSpPr>
        <p:spPr>
          <a:xfrm>
            <a:off x="4467222" y="1854837"/>
            <a:ext cx="7534275" cy="3858938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AC47A-CB34-430B-8588-450C462769C0}"/>
              </a:ext>
            </a:extLst>
          </p:cNvPr>
          <p:cNvSpPr txBox="1"/>
          <p:nvPr/>
        </p:nvSpPr>
        <p:spPr>
          <a:xfrm>
            <a:off x="4467222" y="5776442"/>
            <a:ext cx="772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</a:rPr>
              <a:t>“to the praise of the glory of His grace”</a:t>
            </a:r>
            <a:r>
              <a:rPr lang="en-US" sz="2800" dirty="0">
                <a:solidFill>
                  <a:srgbClr val="FFFF00"/>
                </a:solidFill>
              </a:rPr>
              <a:t> (1:6)</a:t>
            </a:r>
          </a:p>
        </p:txBody>
      </p:sp>
      <p:pic>
        <p:nvPicPr>
          <p:cNvPr id="11" name="Picture 2" descr="Black Music Staff.">
            <a:extLst>
              <a:ext uri="{FF2B5EF4-FFF2-40B4-BE49-F238E27FC236}">
                <a16:creationId xmlns:a16="http://schemas.microsoft.com/office/drawing/2014/main" id="{C0CBEA0D-37D1-499A-BD9C-4BB3456D1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3451" r="48158" b="10812"/>
          <a:stretch/>
        </p:blipFill>
        <p:spPr bwMode="auto">
          <a:xfrm>
            <a:off x="136589" y="1854837"/>
            <a:ext cx="4130611" cy="3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C3C613E-1FF6-46FF-8014-7906AB224BDD}"/>
              </a:ext>
            </a:extLst>
          </p:cNvPr>
          <p:cNvSpPr/>
          <p:nvPr/>
        </p:nvSpPr>
        <p:spPr>
          <a:xfrm>
            <a:off x="136588" y="1863514"/>
            <a:ext cx="4130611" cy="3858938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1F1C8-8DEB-429D-ADF3-CD465F3EE725}"/>
              </a:ext>
            </a:extLst>
          </p:cNvPr>
          <p:cNvSpPr txBox="1"/>
          <p:nvPr/>
        </p:nvSpPr>
        <p:spPr>
          <a:xfrm>
            <a:off x="1019175" y="1792169"/>
            <a:ext cx="324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/>
                </a:solidFill>
              </a:rPr>
              <a:t>Chorus (1:3)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A9445-AB57-4745-9DBD-57BA0600E02D}"/>
              </a:ext>
            </a:extLst>
          </p:cNvPr>
          <p:cNvSpPr txBox="1"/>
          <p:nvPr/>
        </p:nvSpPr>
        <p:spPr>
          <a:xfrm>
            <a:off x="957471" y="3591771"/>
            <a:ext cx="668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/>
                </a:solidFill>
              </a:rPr>
              <a:t>Praise the Father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D158E-6CF1-4D8B-AE59-ADDE505D5AF6}"/>
              </a:ext>
            </a:extLst>
          </p:cNvPr>
          <p:cNvSpPr txBox="1"/>
          <p:nvPr/>
        </p:nvSpPr>
        <p:spPr>
          <a:xfrm>
            <a:off x="5238750" y="3600449"/>
            <a:ext cx="661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/>
                </a:solidFill>
              </a:rPr>
              <a:t>for the Father’s praiseworthy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74B91-2F50-4D3F-A534-C1291F598AA6}"/>
              </a:ext>
            </a:extLst>
          </p:cNvPr>
          <p:cNvSpPr txBox="1"/>
          <p:nvPr/>
        </p:nvSpPr>
        <p:spPr>
          <a:xfrm>
            <a:off x="5238750" y="182012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/>
                </a:solidFill>
              </a:rPr>
              <a:t>Stanza 1 (1:4-6)</a:t>
            </a:r>
          </a:p>
        </p:txBody>
      </p:sp>
    </p:spTree>
    <p:extLst>
      <p:ext uri="{BB962C8B-B14F-4D97-AF65-F5344CB8AC3E}">
        <p14:creationId xmlns:p14="http://schemas.microsoft.com/office/powerpoint/2010/main" val="19226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Space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Black Music Staff.">
            <a:extLst>
              <a:ext uri="{FF2B5EF4-FFF2-40B4-BE49-F238E27FC236}">
                <a16:creationId xmlns:a16="http://schemas.microsoft.com/office/drawing/2014/main" id="{1D2E70A0-81B1-43F8-9ECC-99273BFB7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3451" r="2015" b="10812"/>
          <a:stretch/>
        </p:blipFill>
        <p:spPr bwMode="auto">
          <a:xfrm>
            <a:off x="4467223" y="1854837"/>
            <a:ext cx="7534275" cy="3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66B9F1-5D01-443B-A7B3-FEA77632E118}"/>
              </a:ext>
            </a:extLst>
          </p:cNvPr>
          <p:cNvSpPr/>
          <p:nvPr/>
        </p:nvSpPr>
        <p:spPr>
          <a:xfrm>
            <a:off x="4467222" y="1840902"/>
            <a:ext cx="7534275" cy="3858938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AC47A-CB34-430B-8588-450C462769C0}"/>
              </a:ext>
            </a:extLst>
          </p:cNvPr>
          <p:cNvSpPr txBox="1"/>
          <p:nvPr/>
        </p:nvSpPr>
        <p:spPr>
          <a:xfrm>
            <a:off x="4467222" y="5776442"/>
            <a:ext cx="772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</a:rPr>
              <a:t>“to the praise of His glory”</a:t>
            </a:r>
            <a:r>
              <a:rPr lang="en-US" sz="2800" dirty="0">
                <a:solidFill>
                  <a:srgbClr val="FFFF00"/>
                </a:solidFill>
              </a:rPr>
              <a:t> (1:12)</a:t>
            </a:r>
          </a:p>
        </p:txBody>
      </p:sp>
      <p:pic>
        <p:nvPicPr>
          <p:cNvPr id="11" name="Picture 2" descr="Black Music Staff.">
            <a:extLst>
              <a:ext uri="{FF2B5EF4-FFF2-40B4-BE49-F238E27FC236}">
                <a16:creationId xmlns:a16="http://schemas.microsoft.com/office/drawing/2014/main" id="{C0CBEA0D-37D1-499A-BD9C-4BB3456D1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3451" r="48158" b="10812"/>
          <a:stretch/>
        </p:blipFill>
        <p:spPr bwMode="auto">
          <a:xfrm>
            <a:off x="136589" y="1854837"/>
            <a:ext cx="4130611" cy="3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7BCCABA-13B7-46B5-80B4-53E6CA079BB0}"/>
              </a:ext>
            </a:extLst>
          </p:cNvPr>
          <p:cNvSpPr/>
          <p:nvPr/>
        </p:nvSpPr>
        <p:spPr>
          <a:xfrm>
            <a:off x="146114" y="1842179"/>
            <a:ext cx="4130611" cy="3858938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1F1C8-8DEB-429D-ADF3-CD465F3EE725}"/>
              </a:ext>
            </a:extLst>
          </p:cNvPr>
          <p:cNvSpPr txBox="1"/>
          <p:nvPr/>
        </p:nvSpPr>
        <p:spPr>
          <a:xfrm>
            <a:off x="1019175" y="1792169"/>
            <a:ext cx="324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/>
                </a:solidFill>
              </a:rPr>
              <a:t>Chorus (1:3)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A9445-AB57-4745-9DBD-57BA0600E02D}"/>
              </a:ext>
            </a:extLst>
          </p:cNvPr>
          <p:cNvSpPr txBox="1"/>
          <p:nvPr/>
        </p:nvSpPr>
        <p:spPr>
          <a:xfrm>
            <a:off x="957471" y="3591771"/>
            <a:ext cx="668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/>
                </a:solidFill>
              </a:rPr>
              <a:t>Praise the Father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D158E-6CF1-4D8B-AE59-ADDE505D5AF6}"/>
              </a:ext>
            </a:extLst>
          </p:cNvPr>
          <p:cNvSpPr txBox="1"/>
          <p:nvPr/>
        </p:nvSpPr>
        <p:spPr>
          <a:xfrm>
            <a:off x="5238750" y="3600449"/>
            <a:ext cx="661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/>
                </a:solidFill>
              </a:rPr>
              <a:t>for the Son’s praiseworthy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74B91-2F50-4D3F-A534-C1291F598AA6}"/>
              </a:ext>
            </a:extLst>
          </p:cNvPr>
          <p:cNvSpPr txBox="1"/>
          <p:nvPr/>
        </p:nvSpPr>
        <p:spPr>
          <a:xfrm>
            <a:off x="5238750" y="182012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/>
                </a:solidFill>
              </a:rPr>
              <a:t>Stanza 2 (1:7-12)</a:t>
            </a:r>
          </a:p>
        </p:txBody>
      </p:sp>
    </p:spTree>
    <p:extLst>
      <p:ext uri="{BB962C8B-B14F-4D97-AF65-F5344CB8AC3E}">
        <p14:creationId xmlns:p14="http://schemas.microsoft.com/office/powerpoint/2010/main" val="26339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Space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Black Music Staff.">
            <a:extLst>
              <a:ext uri="{FF2B5EF4-FFF2-40B4-BE49-F238E27FC236}">
                <a16:creationId xmlns:a16="http://schemas.microsoft.com/office/drawing/2014/main" id="{1D2E70A0-81B1-43F8-9ECC-99273BFB7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3451" r="2015" b="10812"/>
          <a:stretch/>
        </p:blipFill>
        <p:spPr bwMode="auto">
          <a:xfrm>
            <a:off x="4467223" y="1854837"/>
            <a:ext cx="7534275" cy="3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66B9F1-5D01-443B-A7B3-FEA77632E118}"/>
              </a:ext>
            </a:extLst>
          </p:cNvPr>
          <p:cNvSpPr/>
          <p:nvPr/>
        </p:nvSpPr>
        <p:spPr>
          <a:xfrm>
            <a:off x="4467223" y="1854836"/>
            <a:ext cx="7534275" cy="3858938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D158E-6CF1-4D8B-AE59-ADDE505D5AF6}"/>
              </a:ext>
            </a:extLst>
          </p:cNvPr>
          <p:cNvSpPr txBox="1"/>
          <p:nvPr/>
        </p:nvSpPr>
        <p:spPr>
          <a:xfrm>
            <a:off x="5238750" y="3600449"/>
            <a:ext cx="661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/>
                </a:solidFill>
              </a:rPr>
              <a:t>for the Spirit’s praiseworthy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AC47A-CB34-430B-8588-450C462769C0}"/>
              </a:ext>
            </a:extLst>
          </p:cNvPr>
          <p:cNvSpPr txBox="1"/>
          <p:nvPr/>
        </p:nvSpPr>
        <p:spPr>
          <a:xfrm>
            <a:off x="4467222" y="5776442"/>
            <a:ext cx="772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</a:rPr>
              <a:t>“to the praise of His glory”</a:t>
            </a:r>
            <a:r>
              <a:rPr lang="en-US" sz="2800" dirty="0">
                <a:solidFill>
                  <a:srgbClr val="FFFF00"/>
                </a:solidFill>
              </a:rPr>
              <a:t> (1:14)</a:t>
            </a:r>
          </a:p>
        </p:txBody>
      </p:sp>
      <p:pic>
        <p:nvPicPr>
          <p:cNvPr id="11" name="Picture 2" descr="Black Music Staff.">
            <a:extLst>
              <a:ext uri="{FF2B5EF4-FFF2-40B4-BE49-F238E27FC236}">
                <a16:creationId xmlns:a16="http://schemas.microsoft.com/office/drawing/2014/main" id="{C0CBEA0D-37D1-499A-BD9C-4BB3456D1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3451" r="48158" b="10812"/>
          <a:stretch/>
        </p:blipFill>
        <p:spPr bwMode="auto">
          <a:xfrm>
            <a:off x="136589" y="1854837"/>
            <a:ext cx="4130611" cy="3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C064CB-E53B-4D67-9D1F-78C9FA4549C4}"/>
              </a:ext>
            </a:extLst>
          </p:cNvPr>
          <p:cNvSpPr/>
          <p:nvPr/>
        </p:nvSpPr>
        <p:spPr>
          <a:xfrm>
            <a:off x="136588" y="1854836"/>
            <a:ext cx="4130611" cy="3858938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1F1C8-8DEB-429D-ADF3-CD465F3EE725}"/>
              </a:ext>
            </a:extLst>
          </p:cNvPr>
          <p:cNvSpPr txBox="1"/>
          <p:nvPr/>
        </p:nvSpPr>
        <p:spPr>
          <a:xfrm>
            <a:off x="1019175" y="1792169"/>
            <a:ext cx="324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/>
                </a:solidFill>
              </a:rPr>
              <a:t>Chorus (1:3)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74B91-2F50-4D3F-A534-C1291F598AA6}"/>
              </a:ext>
            </a:extLst>
          </p:cNvPr>
          <p:cNvSpPr txBox="1"/>
          <p:nvPr/>
        </p:nvSpPr>
        <p:spPr>
          <a:xfrm>
            <a:off x="5238750" y="182012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/>
                </a:solidFill>
              </a:rPr>
              <a:t>Stanza 3 (1:13-14)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A9445-AB57-4745-9DBD-57BA0600E02D}"/>
              </a:ext>
            </a:extLst>
          </p:cNvPr>
          <p:cNvSpPr txBox="1"/>
          <p:nvPr/>
        </p:nvSpPr>
        <p:spPr>
          <a:xfrm>
            <a:off x="957471" y="3591771"/>
            <a:ext cx="668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/>
                </a:solidFill>
              </a:rPr>
              <a:t>Praise the Father</a:t>
            </a:r>
          </a:p>
        </p:txBody>
      </p:sp>
    </p:spTree>
    <p:extLst>
      <p:ext uri="{BB962C8B-B14F-4D97-AF65-F5344CB8AC3E}">
        <p14:creationId xmlns:p14="http://schemas.microsoft.com/office/powerpoint/2010/main" val="40807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482600" y="327932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distant space…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96F5A7-8DAD-40BA-A7E3-6D2A78453CF6}"/>
              </a:ext>
            </a:extLst>
          </p:cNvPr>
          <p:cNvSpPr/>
          <p:nvPr/>
        </p:nvSpPr>
        <p:spPr>
          <a:xfrm>
            <a:off x="566866" y="1514765"/>
            <a:ext cx="3066474" cy="311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turkey from space">
            <a:extLst>
              <a:ext uri="{FF2B5EF4-FFF2-40B4-BE49-F238E27FC236}">
                <a16:creationId xmlns:a16="http://schemas.microsoft.com/office/drawing/2014/main" id="{E031B580-1365-4EF6-A677-CFB5278A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4" y="1619843"/>
            <a:ext cx="2902498" cy="29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A11A3E30-4768-4596-8889-C56E24663AD7}"/>
              </a:ext>
            </a:extLst>
          </p:cNvPr>
          <p:cNvSpPr/>
          <p:nvPr/>
        </p:nvSpPr>
        <p:spPr>
          <a:xfrm>
            <a:off x="1389894" y="2634439"/>
            <a:ext cx="303021" cy="20005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D392B0-1ADB-4E63-BD28-66FB195A8DF4}"/>
              </a:ext>
            </a:extLst>
          </p:cNvPr>
          <p:cNvSpPr txBox="1">
            <a:spLocks/>
          </p:cNvSpPr>
          <p:nvPr/>
        </p:nvSpPr>
        <p:spPr>
          <a:xfrm>
            <a:off x="3715328" y="1216796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…from earth orbit…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72942B-4781-45D3-9DE8-F153F283F326}"/>
              </a:ext>
            </a:extLst>
          </p:cNvPr>
          <p:cNvSpPr/>
          <p:nvPr/>
        </p:nvSpPr>
        <p:spPr>
          <a:xfrm>
            <a:off x="3705733" y="2286736"/>
            <a:ext cx="3953242" cy="267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turkey from space">
            <a:extLst>
              <a:ext uri="{FF2B5EF4-FFF2-40B4-BE49-F238E27FC236}">
                <a16:creationId xmlns:a16="http://schemas.microsoft.com/office/drawing/2014/main" id="{51DDE455-9161-473A-86A3-BD5C5BDD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72" y="2381041"/>
            <a:ext cx="3738703" cy="24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071ABA-687B-4921-8C5D-5CB47DEBC7B5}"/>
              </a:ext>
            </a:extLst>
          </p:cNvPr>
          <p:cNvSpPr txBox="1">
            <a:spLocks/>
          </p:cNvSpPr>
          <p:nvPr/>
        </p:nvSpPr>
        <p:spPr>
          <a:xfrm>
            <a:off x="7740963" y="2199497"/>
            <a:ext cx="3802183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…from the sky.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D18F73-D3AA-4840-9F37-12C60B5B0E6D}"/>
              </a:ext>
            </a:extLst>
          </p:cNvPr>
          <p:cNvSpPr/>
          <p:nvPr/>
        </p:nvSpPr>
        <p:spPr>
          <a:xfrm>
            <a:off x="7914392" y="3429000"/>
            <a:ext cx="4129825" cy="2842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Image result for ephesus aerial view">
            <a:extLst>
              <a:ext uri="{FF2B5EF4-FFF2-40B4-BE49-F238E27FC236}">
                <a16:creationId xmlns:a16="http://schemas.microsoft.com/office/drawing/2014/main" id="{4547A136-27AB-471D-ABD6-88FAD02B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63" y="3571422"/>
            <a:ext cx="3898191" cy="25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2899992-5284-4752-AC02-082011701BFB}"/>
              </a:ext>
            </a:extLst>
          </p:cNvPr>
          <p:cNvSpPr/>
          <p:nvPr/>
        </p:nvSpPr>
        <p:spPr>
          <a:xfrm>
            <a:off x="4599819" y="3870981"/>
            <a:ext cx="303021" cy="20005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618221-4B42-4860-8CB3-5F5C4B49DD47}"/>
              </a:ext>
            </a:extLst>
          </p:cNvPr>
          <p:cNvSpPr/>
          <p:nvPr/>
        </p:nvSpPr>
        <p:spPr>
          <a:xfrm>
            <a:off x="1389894" y="2486025"/>
            <a:ext cx="1267581" cy="4857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5B9FC-B4DF-48C0-A6CE-036C0A3DDA5F}"/>
              </a:ext>
            </a:extLst>
          </p:cNvPr>
          <p:cNvSpPr/>
          <p:nvPr/>
        </p:nvSpPr>
        <p:spPr>
          <a:xfrm rot="-840000">
            <a:off x="4323835" y="3153565"/>
            <a:ext cx="3077331" cy="11182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earth orbit (1:3-14)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A1A79-3FD9-414E-851A-D74B7E1C1295}"/>
              </a:ext>
            </a:extLst>
          </p:cNvPr>
          <p:cNvSpPr txBox="1"/>
          <p:nvPr/>
        </p:nvSpPr>
        <p:spPr>
          <a:xfrm>
            <a:off x="7839356" y="4344055"/>
            <a:ext cx="420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Ephesus and Turkey from space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96F5A7-8DAD-40BA-A7E3-6D2A78453CF6}"/>
              </a:ext>
            </a:extLst>
          </p:cNvPr>
          <p:cNvSpPr/>
          <p:nvPr/>
        </p:nvSpPr>
        <p:spPr>
          <a:xfrm>
            <a:off x="1215705" y="2253673"/>
            <a:ext cx="6736804" cy="4541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A11A3E30-4768-4596-8889-C56E24663AD7}"/>
              </a:ext>
            </a:extLst>
          </p:cNvPr>
          <p:cNvSpPr/>
          <p:nvPr/>
        </p:nvSpPr>
        <p:spPr>
          <a:xfrm>
            <a:off x="2474752" y="3233618"/>
            <a:ext cx="626887" cy="55533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turkey from space">
            <a:extLst>
              <a:ext uri="{FF2B5EF4-FFF2-40B4-BE49-F238E27FC236}">
                <a16:creationId xmlns:a16="http://schemas.microsoft.com/office/drawing/2014/main" id="{CB74AF7F-E113-49D4-8FA1-580F140B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83" y="2364148"/>
            <a:ext cx="6560648" cy="43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485D881B-8942-48C5-9282-9FD9A85EC34B}"/>
              </a:ext>
            </a:extLst>
          </p:cNvPr>
          <p:cNvSpPr/>
          <p:nvPr/>
        </p:nvSpPr>
        <p:spPr>
          <a:xfrm>
            <a:off x="2788195" y="4701179"/>
            <a:ext cx="626887" cy="55533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2D4C9-A197-421E-AB31-55EA3CE376E7}"/>
              </a:ext>
            </a:extLst>
          </p:cNvPr>
          <p:cNvSpPr/>
          <p:nvPr/>
        </p:nvSpPr>
        <p:spPr>
          <a:xfrm rot="-840000">
            <a:off x="2268316" y="3834814"/>
            <a:ext cx="5090226" cy="18702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earth orbit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496389" y="1828799"/>
            <a:ext cx="11408227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FF00"/>
                </a:solidFill>
              </a:rPr>
              <a:t>Bless the Father (1:3) for the </a:t>
            </a:r>
            <a:r>
              <a:rPr lang="en-US" b="1" i="1" dirty="0">
                <a:solidFill>
                  <a:srgbClr val="FF00FF"/>
                </a:solidFill>
              </a:rPr>
              <a:t>FATHER PREPLANNING</a:t>
            </a:r>
            <a:r>
              <a:rPr lang="en-US" i="1" dirty="0">
                <a:solidFill>
                  <a:srgbClr val="FFFF00"/>
                </a:solidFill>
              </a:rPr>
              <a:t> the inheritance* (1:4-6)</a:t>
            </a:r>
          </a:p>
          <a:p>
            <a:r>
              <a:rPr lang="en-US" i="1" dirty="0">
                <a:solidFill>
                  <a:srgbClr val="FFFF00"/>
                </a:solidFill>
              </a:rPr>
              <a:t>Bless the Father (1:3) for the </a:t>
            </a:r>
            <a:r>
              <a:rPr lang="en-US" b="1" i="1" dirty="0">
                <a:solidFill>
                  <a:srgbClr val="FF00FF"/>
                </a:solidFill>
              </a:rPr>
              <a:t>SON         PROCURING</a:t>
            </a:r>
            <a:r>
              <a:rPr lang="en-US" i="1" dirty="0">
                <a:solidFill>
                  <a:srgbClr val="FFFF00"/>
                </a:solidFill>
              </a:rPr>
              <a:t>       the inheritance (1:7-12)</a:t>
            </a:r>
          </a:p>
          <a:p>
            <a:r>
              <a:rPr lang="en-US" i="1" dirty="0">
                <a:solidFill>
                  <a:srgbClr val="FFFF00"/>
                </a:solidFill>
              </a:rPr>
              <a:t>Bless the Father (1:3) for the </a:t>
            </a:r>
            <a:r>
              <a:rPr lang="en-US" b="1" i="1" dirty="0">
                <a:solidFill>
                  <a:srgbClr val="FF00FF"/>
                </a:solidFill>
              </a:rPr>
              <a:t>SPIRIT   PROTECTING</a:t>
            </a:r>
            <a:r>
              <a:rPr lang="en-US" i="1" dirty="0">
                <a:solidFill>
                  <a:srgbClr val="FFFF00"/>
                </a:solidFill>
              </a:rPr>
              <a:t>     the inheritance (1:13-14)</a:t>
            </a:r>
          </a:p>
          <a:p>
            <a:endParaRPr lang="en-US" i="1" dirty="0">
              <a:solidFill>
                <a:srgbClr val="FFFF00"/>
              </a:solidFill>
            </a:endParaRPr>
          </a:p>
          <a:p>
            <a:endParaRPr lang="en-US" i="1" dirty="0">
              <a:solidFill>
                <a:srgbClr val="FFFF00"/>
              </a:solidFill>
            </a:endParaRPr>
          </a:p>
          <a:p>
            <a:endParaRPr lang="en-US" i="1" dirty="0">
              <a:solidFill>
                <a:srgbClr val="FFFF00"/>
              </a:solidFill>
            </a:endParaRPr>
          </a:p>
          <a:p>
            <a:endParaRPr lang="en-US" i="1" dirty="0">
              <a:solidFill>
                <a:srgbClr val="FFFF00"/>
              </a:solidFill>
            </a:endParaRPr>
          </a:p>
          <a:p>
            <a:endParaRPr lang="en-US" i="1" dirty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*Inheritance is mentioned in stanzas 2-3, but implied in stanza 1.	</a:t>
            </a:r>
          </a:p>
        </p:txBody>
      </p:sp>
    </p:spTree>
    <p:extLst>
      <p:ext uri="{BB962C8B-B14F-4D97-AF65-F5344CB8AC3E}">
        <p14:creationId xmlns:p14="http://schemas.microsoft.com/office/powerpoint/2010/main" val="6810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earth orbit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FF00"/>
                </a:solidFill>
              </a:rPr>
              <a:t>The Father preplanning the inheritance:</a:t>
            </a:r>
          </a:p>
          <a:p>
            <a:r>
              <a:rPr lang="en-US" i="1" dirty="0">
                <a:solidFill>
                  <a:srgbClr val="FFFF00"/>
                </a:solidFill>
              </a:rPr>
              <a:t>	Choosing</a:t>
            </a:r>
          </a:p>
          <a:p>
            <a:r>
              <a:rPr lang="en-US" i="1" dirty="0">
                <a:solidFill>
                  <a:srgbClr val="FFFF00"/>
                </a:solidFill>
              </a:rPr>
              <a:t>	preparing a destination: sonship adoption</a:t>
            </a:r>
          </a:p>
          <a:p>
            <a:r>
              <a:rPr lang="en-US" i="1" dirty="0">
                <a:solidFill>
                  <a:srgbClr val="FFFF00"/>
                </a:solidFill>
              </a:rPr>
              <a:t>	</a:t>
            </a:r>
          </a:p>
          <a:p>
            <a:r>
              <a:rPr lang="en-US" i="1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3FFC9-9CBA-4F04-BB43-A3F2B460FAA8}"/>
              </a:ext>
            </a:extLst>
          </p:cNvPr>
          <p:cNvSpPr/>
          <p:nvPr/>
        </p:nvSpPr>
        <p:spPr>
          <a:xfrm>
            <a:off x="7045234" y="3335383"/>
            <a:ext cx="5068388" cy="3433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potter's wheel globe">
            <a:extLst>
              <a:ext uri="{FF2B5EF4-FFF2-40B4-BE49-F238E27FC236}">
                <a16:creationId xmlns:a16="http://schemas.microsoft.com/office/drawing/2014/main" id="{04C9DF53-7087-4A6F-A8C5-511DC861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81" y="3429000"/>
            <a:ext cx="4849221" cy="3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4A3744-C5BE-47FD-A17E-FD943440A519}"/>
              </a:ext>
            </a:extLst>
          </p:cNvPr>
          <p:cNvSpPr txBox="1"/>
          <p:nvPr/>
        </p:nvSpPr>
        <p:spPr>
          <a:xfrm>
            <a:off x="7264402" y="3610994"/>
            <a:ext cx="484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Before the foundation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of the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28293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earth orbit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399" y="1828799"/>
            <a:ext cx="10449187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FF00"/>
                </a:solidFill>
              </a:rPr>
              <a:t>The Father preplanning, the Son procuring, and the Spirit protecting </a:t>
            </a:r>
            <a:r>
              <a:rPr lang="en-US" sz="2800" b="1" i="1" dirty="0">
                <a:solidFill>
                  <a:srgbClr val="FFFF00"/>
                </a:solidFill>
              </a:rPr>
              <a:t>THE INHERITANCE</a:t>
            </a:r>
            <a:r>
              <a:rPr lang="en-US" i="1" dirty="0">
                <a:solidFill>
                  <a:srgbClr val="FFFF00"/>
                </a:solidFill>
              </a:rPr>
              <a:t>:</a:t>
            </a:r>
          </a:p>
          <a:p>
            <a:r>
              <a:rPr lang="en-US" i="1" dirty="0">
                <a:solidFill>
                  <a:srgbClr val="FFFF00"/>
                </a:solidFill>
              </a:rPr>
              <a:t>     1:5: The Father preplanned a destiny for placement as sons (</a:t>
            </a:r>
            <a:r>
              <a:rPr lang="en-US" i="1" u="sng" dirty="0">
                <a:solidFill>
                  <a:srgbClr val="FFFF00"/>
                </a:solidFill>
              </a:rPr>
              <a:t>adoption</a:t>
            </a:r>
            <a:r>
              <a:rPr lang="en-US" i="1" dirty="0">
                <a:solidFill>
                  <a:srgbClr val="FFFF00"/>
                </a:solidFill>
              </a:rPr>
              <a:t>)</a:t>
            </a:r>
          </a:p>
          <a:p>
            <a:r>
              <a:rPr lang="en-US" i="1" dirty="0">
                <a:solidFill>
                  <a:srgbClr val="FFFF00"/>
                </a:solidFill>
              </a:rPr>
              <a:t>     1:11: In Christ, an </a:t>
            </a:r>
            <a:r>
              <a:rPr lang="en-US" i="1" u="sng" dirty="0">
                <a:solidFill>
                  <a:srgbClr val="FFFF00"/>
                </a:solidFill>
              </a:rPr>
              <a:t>inheritance</a:t>
            </a:r>
            <a:r>
              <a:rPr lang="en-US" i="1" dirty="0">
                <a:solidFill>
                  <a:srgbClr val="FFFF00"/>
                </a:solidFill>
              </a:rPr>
              <a:t> is obtained, via the prepared destiny</a:t>
            </a:r>
          </a:p>
          <a:p>
            <a:r>
              <a:rPr lang="en-US" i="1" dirty="0">
                <a:solidFill>
                  <a:srgbClr val="FFFF00"/>
                </a:solidFill>
              </a:rPr>
              <a:t>     1:14: The Spirit is the earnest money for the </a:t>
            </a:r>
            <a:r>
              <a:rPr lang="en-US" i="1" u="sng" dirty="0">
                <a:solidFill>
                  <a:srgbClr val="FFFF00"/>
                </a:solidFill>
              </a:rPr>
              <a:t>inheritance</a:t>
            </a:r>
            <a:r>
              <a:rPr lang="en-US" i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3FFC9-9CBA-4F04-BB43-A3F2B460FAA8}"/>
              </a:ext>
            </a:extLst>
          </p:cNvPr>
          <p:cNvSpPr/>
          <p:nvPr/>
        </p:nvSpPr>
        <p:spPr>
          <a:xfrm>
            <a:off x="60960" y="4197531"/>
            <a:ext cx="12131040" cy="2660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0" descr="Retrato de Julio CÃ©sar (26724093101).jpg">
            <a:extLst>
              <a:ext uri="{FF2B5EF4-FFF2-40B4-BE49-F238E27FC236}">
                <a16:creationId xmlns:a16="http://schemas.microsoft.com/office/drawing/2014/main" id="{58275CC2-4A73-4CBC-B5D9-48D0F6C18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84"/>
          <a:stretch/>
        </p:blipFill>
        <p:spPr bwMode="auto">
          <a:xfrm>
            <a:off x="7130253" y="4676559"/>
            <a:ext cx="1919576" cy="18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3/3a/Bust_of_augustus.jpg/800px-Bust_of_augustus.jpg">
            <a:extLst>
              <a:ext uri="{FF2B5EF4-FFF2-40B4-BE49-F238E27FC236}">
                <a16:creationId xmlns:a16="http://schemas.microsoft.com/office/drawing/2014/main" id="{58E3ED50-E4CD-4294-87B5-CD9DE1279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77" b="55021" l="24500" r="68375">
                        <a14:foregroundMark x1="35000" y1="10983" x2="56125" y2="11611"/>
                        <a14:foregroundMark x1="41250" y1="9937" x2="24500" y2="23222"/>
                        <a14:foregroundMark x1="38375" y1="50000" x2="44250" y2="53870"/>
                        <a14:foregroundMark x1="60000" y1="46025" x2="58625" y2="49268"/>
                        <a14:foregroundMark x1="57000" y1="51464" x2="55625" y2="55021"/>
                        <a14:foregroundMark x1="28500" y1="14644" x2="32000" y2="14540"/>
                        <a14:foregroundMark x1="30750" y1="12657" x2="31000" y2="13285"/>
                        <a14:foregroundMark x1="30750" y1="12238" x2="34000" y2="12971"/>
                        <a14:foregroundMark x1="46625" y1="8577" x2="48125" y2="10146"/>
                        <a14:foregroundMark x1="55375" y1="10042" x2="56875" y2="12657"/>
                        <a14:foregroundMark x1="67375" y1="23222" x2="68375" y2="25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7211" r="26306" b="43520"/>
          <a:stretch/>
        </p:blipFill>
        <p:spPr bwMode="auto">
          <a:xfrm>
            <a:off x="10074174" y="4801177"/>
            <a:ext cx="1611640" cy="18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B2D139-C86D-415F-A8E7-C1B74DD95F13}"/>
              </a:ext>
            </a:extLst>
          </p:cNvPr>
          <p:cNvSpPr txBox="1"/>
          <p:nvPr/>
        </p:nvSpPr>
        <p:spPr>
          <a:xfrm>
            <a:off x="531223" y="4291540"/>
            <a:ext cx="11373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				        Julius Caesar	                    Augustus Caesar</a:t>
            </a:r>
          </a:p>
          <a:p>
            <a:endParaRPr lang="en-US" dirty="0"/>
          </a:p>
          <a:p>
            <a:r>
              <a:rPr lang="en-US" dirty="0"/>
              <a:t>Via his (Roman) adoption by Julius Caesar, Augustus succeeded </a:t>
            </a:r>
          </a:p>
          <a:p>
            <a:r>
              <a:rPr lang="en-US" dirty="0"/>
              <a:t>Julius as Roman emperor. Adoption confers inheritance rights.</a:t>
            </a:r>
          </a:p>
        </p:txBody>
      </p:sp>
    </p:spTree>
    <p:extLst>
      <p:ext uri="{BB962C8B-B14F-4D97-AF65-F5344CB8AC3E}">
        <p14:creationId xmlns:p14="http://schemas.microsoft.com/office/powerpoint/2010/main" val="6873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earth orbit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FF00"/>
                </a:solidFill>
              </a:rPr>
              <a:t>The Son procuring the inheritance:</a:t>
            </a:r>
          </a:p>
          <a:p>
            <a:r>
              <a:rPr lang="en-US" i="1" dirty="0">
                <a:solidFill>
                  <a:srgbClr val="FFFF00"/>
                </a:solidFill>
              </a:rPr>
              <a:t>	Redemption</a:t>
            </a:r>
          </a:p>
          <a:p>
            <a:r>
              <a:rPr lang="en-US" i="1" dirty="0">
                <a:solidFill>
                  <a:srgbClr val="FFFF00"/>
                </a:solidFill>
              </a:rPr>
              <a:t>	Forgiveness</a:t>
            </a:r>
          </a:p>
          <a:p>
            <a:r>
              <a:rPr lang="en-US" i="1" dirty="0">
                <a:solidFill>
                  <a:srgbClr val="FFFF00"/>
                </a:solidFill>
              </a:rPr>
              <a:t>	Made the mystery known</a:t>
            </a:r>
          </a:p>
          <a:p>
            <a:r>
              <a:rPr lang="en-US" i="1" dirty="0">
                <a:solidFill>
                  <a:srgbClr val="FFFF00"/>
                </a:solidFill>
              </a:rPr>
              <a:t>	“We” obtained inheritance in Him via being </a:t>
            </a:r>
          </a:p>
          <a:p>
            <a:r>
              <a:rPr lang="en-US" i="1" dirty="0">
                <a:solidFill>
                  <a:srgbClr val="FFFF00"/>
                </a:solidFill>
              </a:rPr>
              <a:t>		prepared for sonship adoption</a:t>
            </a:r>
          </a:p>
          <a:p>
            <a:r>
              <a:rPr lang="en-US" i="1" dirty="0">
                <a:solidFill>
                  <a:srgbClr val="FFFF00"/>
                </a:solidFill>
              </a:rPr>
              <a:t>		(which carries inheritance rights)</a:t>
            </a:r>
          </a:p>
          <a:p>
            <a:r>
              <a:rPr lang="en-US" i="1" dirty="0">
                <a:solidFill>
                  <a:srgbClr val="FFFF00"/>
                </a:solidFill>
              </a:rPr>
              <a:t>	</a:t>
            </a:r>
          </a:p>
          <a:p>
            <a:r>
              <a:rPr lang="en-US" i="1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3FFC9-9CBA-4F04-BB43-A3F2B460FAA8}"/>
              </a:ext>
            </a:extLst>
          </p:cNvPr>
          <p:cNvSpPr/>
          <p:nvPr/>
        </p:nvSpPr>
        <p:spPr>
          <a:xfrm>
            <a:off x="8544910" y="3962400"/>
            <a:ext cx="3568711" cy="280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Image result for cross &quot;public domain&quot; free">
            <a:extLst>
              <a:ext uri="{FF2B5EF4-FFF2-40B4-BE49-F238E27FC236}">
                <a16:creationId xmlns:a16="http://schemas.microsoft.com/office/drawing/2014/main" id="{62D933F7-68C4-4585-A01E-E0678DAD7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r="13928"/>
          <a:stretch/>
        </p:blipFill>
        <p:spPr bwMode="auto">
          <a:xfrm>
            <a:off x="8674210" y="4151586"/>
            <a:ext cx="3331286" cy="25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9220" name="Picture 4" descr="Image result for world war 1 tank">
            <a:extLst>
              <a:ext uri="{FF2B5EF4-FFF2-40B4-BE49-F238E27FC236}">
                <a16:creationId xmlns:a16="http://schemas.microsoft.com/office/drawing/2014/main" id="{F51BBFE1-3E16-4CC1-8984-2F6F480A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756426"/>
            <a:ext cx="6457950" cy="334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eisenhower tanks">
            <a:extLst>
              <a:ext uri="{FF2B5EF4-FFF2-40B4-BE49-F238E27FC236}">
                <a16:creationId xmlns:a16="http://schemas.microsoft.com/office/drawing/2014/main" id="{609422AF-A4B8-448F-BE9D-AA4A8CAE0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r="1757" b="4113"/>
          <a:stretch/>
        </p:blipFill>
        <p:spPr bwMode="auto">
          <a:xfrm>
            <a:off x="0" y="1756426"/>
            <a:ext cx="5457825" cy="33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46C591-6A86-47CB-8CFF-1D3F924AC25A}"/>
              </a:ext>
            </a:extLst>
          </p:cNvPr>
          <p:cNvSpPr txBox="1"/>
          <p:nvPr/>
        </p:nvSpPr>
        <p:spPr>
          <a:xfrm>
            <a:off x="-1" y="5313464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French Renault tank for training at Camp Colt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0969A-801D-4E42-B71F-81F4D278F144}"/>
              </a:ext>
            </a:extLst>
          </p:cNvPr>
          <p:cNvSpPr txBox="1"/>
          <p:nvPr/>
        </p:nvSpPr>
        <p:spPr>
          <a:xfrm>
            <a:off x="5734050" y="5313464"/>
            <a:ext cx="64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the U.S. Army actually used in combat</a:t>
            </a:r>
          </a:p>
        </p:txBody>
      </p:sp>
    </p:spTree>
    <p:extLst>
      <p:ext uri="{BB962C8B-B14F-4D97-AF65-F5344CB8AC3E}">
        <p14:creationId xmlns:p14="http://schemas.microsoft.com/office/powerpoint/2010/main" val="5158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earth orbit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FF00"/>
                </a:solidFill>
              </a:rPr>
              <a:t>The Spirit protecting the inheritance:</a:t>
            </a:r>
          </a:p>
          <a:p>
            <a:r>
              <a:rPr lang="en-US" i="1" dirty="0">
                <a:solidFill>
                  <a:srgbClr val="FFFF00"/>
                </a:solidFill>
              </a:rPr>
              <a:t>	Sealing</a:t>
            </a:r>
          </a:p>
          <a:p>
            <a:r>
              <a:rPr lang="en-US" i="1" dirty="0">
                <a:solidFill>
                  <a:srgbClr val="FFFF00"/>
                </a:solidFill>
              </a:rPr>
              <a:t>	Earnest (money) toward redemption</a:t>
            </a:r>
          </a:p>
          <a:p>
            <a:r>
              <a:rPr lang="en-US" i="1" dirty="0">
                <a:solidFill>
                  <a:srgbClr val="FFFF00"/>
                </a:solidFill>
              </a:rPr>
              <a:t>	</a:t>
            </a:r>
          </a:p>
          <a:p>
            <a:r>
              <a:rPr lang="en-US" i="1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3FFC9-9CBA-4F04-BB43-A3F2B460FAA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Pottery">
            <a:extLst>
              <a:ext uri="{FF2B5EF4-FFF2-40B4-BE49-F238E27FC236}">
                <a16:creationId xmlns:a16="http://schemas.microsoft.com/office/drawing/2014/main" id="{5B537C0E-A685-426B-9DA9-B780A75B4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" b="3694"/>
          <a:stretch/>
        </p:blipFill>
        <p:spPr bwMode="auto">
          <a:xfrm>
            <a:off x="393699" y="3570514"/>
            <a:ext cx="2244998" cy="31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amp seal">
            <a:extLst>
              <a:ext uri="{FF2B5EF4-FFF2-40B4-BE49-F238E27FC236}">
                <a16:creationId xmlns:a16="http://schemas.microsoft.com/office/drawing/2014/main" id="{81D245A7-3FA5-4597-B7D3-58F92CDD0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1" b="89683" l="2976" r="90476">
                        <a14:foregroundMark x1="5357" y1="61508" x2="4167" y2="29365"/>
                        <a14:foregroundMark x1="70833" y1="76587" x2="79762" y2="71429"/>
                        <a14:foregroundMark x1="36905" y1="74603" x2="45238" y2="78571"/>
                        <a14:foregroundMark x1="47619" y1="79762" x2="58333" y2="80556"/>
                        <a14:foregroundMark x1="68452" y1="33730" x2="77381" y2="36905"/>
                        <a14:foregroundMark x1="87500" y1="63095" x2="91071" y2="55952"/>
                        <a14:foregroundMark x1="33929" y1="17857" x2="35714" y2="18254"/>
                        <a14:foregroundMark x1="39881" y1="19048" x2="40476" y2="19841"/>
                        <a14:foregroundMark x1="2976" y1="22222" x2="10714" y2="18651"/>
                        <a14:foregroundMark x1="5357" y1="23810" x2="7738" y2="18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83" b="14898"/>
          <a:stretch/>
        </p:blipFill>
        <p:spPr bwMode="auto">
          <a:xfrm>
            <a:off x="3934097" y="3567452"/>
            <a:ext cx="3520086" cy="32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X ray">
            <a:extLst>
              <a:ext uri="{FF2B5EF4-FFF2-40B4-BE49-F238E27FC236}">
                <a16:creationId xmlns:a16="http://schemas.microsoft.com/office/drawing/2014/main" id="{9011FE7E-0C77-407E-BC60-C7B62826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271" y="3640182"/>
            <a:ext cx="3229029" cy="32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9DC295-BF18-4823-90C8-CBE01A3060B8}"/>
              </a:ext>
            </a:extLst>
          </p:cNvPr>
          <p:cNvCxnSpPr/>
          <p:nvPr/>
        </p:nvCxnSpPr>
        <p:spPr>
          <a:xfrm>
            <a:off x="6096000" y="4032069"/>
            <a:ext cx="21510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9C7E11-20D6-44A3-A723-3376CB55E7B1}"/>
              </a:ext>
            </a:extLst>
          </p:cNvPr>
          <p:cNvCxnSpPr/>
          <p:nvPr/>
        </p:nvCxnSpPr>
        <p:spPr>
          <a:xfrm>
            <a:off x="6039040" y="6736079"/>
            <a:ext cx="21510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1F8347-5545-4D59-8A1D-74458A9CAA2D}"/>
              </a:ext>
            </a:extLst>
          </p:cNvPr>
          <p:cNvCxnSpPr>
            <a:cxnSpLocks/>
          </p:cNvCxnSpPr>
          <p:nvPr/>
        </p:nvCxnSpPr>
        <p:spPr>
          <a:xfrm>
            <a:off x="2194560" y="3735976"/>
            <a:ext cx="14452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207685-EBCD-4155-96C5-89207B2D32A0}"/>
              </a:ext>
            </a:extLst>
          </p:cNvPr>
          <p:cNvCxnSpPr>
            <a:cxnSpLocks/>
          </p:cNvCxnSpPr>
          <p:nvPr/>
        </p:nvCxnSpPr>
        <p:spPr>
          <a:xfrm>
            <a:off x="2190206" y="6648993"/>
            <a:ext cx="14452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91B8A4-33F6-4361-AD56-CD8FF84BF6DA}"/>
              </a:ext>
            </a:extLst>
          </p:cNvPr>
          <p:cNvCxnSpPr>
            <a:cxnSpLocks/>
          </p:cNvCxnSpPr>
          <p:nvPr/>
        </p:nvCxnSpPr>
        <p:spPr>
          <a:xfrm>
            <a:off x="2830285" y="5329646"/>
            <a:ext cx="0" cy="124532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8AA3C9-40A5-40A1-BD5D-BFCB82B947D6}"/>
              </a:ext>
            </a:extLst>
          </p:cNvPr>
          <p:cNvCxnSpPr>
            <a:cxnSpLocks/>
          </p:cNvCxnSpPr>
          <p:nvPr/>
        </p:nvCxnSpPr>
        <p:spPr>
          <a:xfrm flipV="1">
            <a:off x="2834639" y="3735976"/>
            <a:ext cx="0" cy="124532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6ADE8E-34CE-4CFE-B2D1-B12C2E3B435F}"/>
              </a:ext>
            </a:extLst>
          </p:cNvPr>
          <p:cNvCxnSpPr>
            <a:cxnSpLocks/>
          </p:cNvCxnSpPr>
          <p:nvPr/>
        </p:nvCxnSpPr>
        <p:spPr>
          <a:xfrm flipV="1">
            <a:off x="7715794" y="4032069"/>
            <a:ext cx="0" cy="11146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B8BE4F-D6FB-4578-B698-26CD82A1DF84}"/>
              </a:ext>
            </a:extLst>
          </p:cNvPr>
          <p:cNvCxnSpPr>
            <a:cxnSpLocks/>
          </p:cNvCxnSpPr>
          <p:nvPr/>
        </p:nvCxnSpPr>
        <p:spPr>
          <a:xfrm>
            <a:off x="7715794" y="5538651"/>
            <a:ext cx="0" cy="11974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AE6738-CF79-4885-9B3E-7BB72618DF7F}"/>
              </a:ext>
            </a:extLst>
          </p:cNvPr>
          <p:cNvSpPr txBox="1"/>
          <p:nvPr/>
        </p:nvSpPr>
        <p:spPr>
          <a:xfrm>
            <a:off x="7441484" y="514064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1½”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5742F6-EC29-46BE-8A33-E62213E46618}"/>
              </a:ext>
            </a:extLst>
          </p:cNvPr>
          <p:cNvSpPr txBox="1"/>
          <p:nvPr/>
        </p:nvSpPr>
        <p:spPr>
          <a:xfrm>
            <a:off x="2560711" y="49813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3½”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F196901-910D-4D49-A334-0256567D07BC}"/>
              </a:ext>
            </a:extLst>
          </p:cNvPr>
          <p:cNvSpPr/>
          <p:nvPr/>
        </p:nvSpPr>
        <p:spPr>
          <a:xfrm flipV="1">
            <a:off x="9562011" y="5233850"/>
            <a:ext cx="1399558" cy="1088572"/>
          </a:xfrm>
          <a:prstGeom prst="triangl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earth orbit (1:3-14)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496389" y="1828799"/>
            <a:ext cx="11408227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FF00"/>
                </a:solidFill>
              </a:rPr>
              <a:t>Bless the Father (1:3) for the </a:t>
            </a:r>
            <a:r>
              <a:rPr lang="en-US" b="1" i="1" dirty="0">
                <a:solidFill>
                  <a:srgbClr val="FF00FF"/>
                </a:solidFill>
              </a:rPr>
              <a:t>FATHER PREPLANNING</a:t>
            </a:r>
            <a:r>
              <a:rPr lang="en-US" i="1" dirty="0">
                <a:solidFill>
                  <a:srgbClr val="FFFF00"/>
                </a:solidFill>
              </a:rPr>
              <a:t> the inheritance* (1:4-6)</a:t>
            </a:r>
          </a:p>
          <a:p>
            <a:r>
              <a:rPr lang="en-US" i="1" dirty="0">
                <a:solidFill>
                  <a:srgbClr val="FFFF00"/>
                </a:solidFill>
              </a:rPr>
              <a:t>Bless the Father (1:3) for the </a:t>
            </a:r>
            <a:r>
              <a:rPr lang="en-US" b="1" i="1" dirty="0">
                <a:solidFill>
                  <a:srgbClr val="FF00FF"/>
                </a:solidFill>
              </a:rPr>
              <a:t>SON         PROCURING</a:t>
            </a:r>
            <a:r>
              <a:rPr lang="en-US" i="1" dirty="0">
                <a:solidFill>
                  <a:srgbClr val="FFFF00"/>
                </a:solidFill>
              </a:rPr>
              <a:t>       the inheritance (1:7-12)</a:t>
            </a:r>
          </a:p>
          <a:p>
            <a:r>
              <a:rPr lang="en-US" i="1" dirty="0">
                <a:solidFill>
                  <a:srgbClr val="FFFF00"/>
                </a:solidFill>
              </a:rPr>
              <a:t>Bless the Father (1:3) for the </a:t>
            </a:r>
            <a:r>
              <a:rPr lang="en-US" b="1" i="1" dirty="0">
                <a:solidFill>
                  <a:srgbClr val="FF00FF"/>
                </a:solidFill>
              </a:rPr>
              <a:t>SPIRIT   PROTECTING</a:t>
            </a:r>
            <a:r>
              <a:rPr lang="en-US" i="1" dirty="0">
                <a:solidFill>
                  <a:srgbClr val="FFFF00"/>
                </a:solidFill>
              </a:rPr>
              <a:t>     the inheritance (1:13-14)</a:t>
            </a:r>
          </a:p>
          <a:p>
            <a:endParaRPr lang="en-US" i="1" dirty="0">
              <a:solidFill>
                <a:srgbClr val="FFFF00"/>
              </a:solidFill>
            </a:endParaRPr>
          </a:p>
          <a:p>
            <a:endParaRPr lang="en-US" i="1" dirty="0">
              <a:solidFill>
                <a:srgbClr val="FFFF00"/>
              </a:solidFill>
            </a:endParaRPr>
          </a:p>
          <a:p>
            <a:endParaRPr lang="en-US" i="1" dirty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*adoption in 1:5 is about inheritance rights</a:t>
            </a:r>
          </a:p>
          <a:p>
            <a:r>
              <a:rPr lang="en-US" i="1" dirty="0">
                <a:solidFill>
                  <a:srgbClr val="FFFF00"/>
                </a:solidFill>
              </a:rPr>
              <a:t>		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482600" y="327932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distant space…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96F5A7-8DAD-40BA-A7E3-6D2A78453CF6}"/>
              </a:ext>
            </a:extLst>
          </p:cNvPr>
          <p:cNvSpPr/>
          <p:nvPr/>
        </p:nvSpPr>
        <p:spPr>
          <a:xfrm>
            <a:off x="566866" y="1514765"/>
            <a:ext cx="3066474" cy="311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turkey from space">
            <a:extLst>
              <a:ext uri="{FF2B5EF4-FFF2-40B4-BE49-F238E27FC236}">
                <a16:creationId xmlns:a16="http://schemas.microsoft.com/office/drawing/2014/main" id="{E031B580-1365-4EF6-A677-CFB5278A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4" y="1619843"/>
            <a:ext cx="2902498" cy="29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A11A3E30-4768-4596-8889-C56E24663AD7}"/>
              </a:ext>
            </a:extLst>
          </p:cNvPr>
          <p:cNvSpPr/>
          <p:nvPr/>
        </p:nvSpPr>
        <p:spPr>
          <a:xfrm>
            <a:off x="1389894" y="2634439"/>
            <a:ext cx="303021" cy="20005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D392B0-1ADB-4E63-BD28-66FB195A8DF4}"/>
              </a:ext>
            </a:extLst>
          </p:cNvPr>
          <p:cNvSpPr txBox="1">
            <a:spLocks/>
          </p:cNvSpPr>
          <p:nvPr/>
        </p:nvSpPr>
        <p:spPr>
          <a:xfrm>
            <a:off x="3715328" y="1216796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…from earth orbit…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72942B-4781-45D3-9DE8-F153F283F326}"/>
              </a:ext>
            </a:extLst>
          </p:cNvPr>
          <p:cNvSpPr/>
          <p:nvPr/>
        </p:nvSpPr>
        <p:spPr>
          <a:xfrm>
            <a:off x="3705733" y="2286736"/>
            <a:ext cx="3953242" cy="267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turkey from space">
            <a:extLst>
              <a:ext uri="{FF2B5EF4-FFF2-40B4-BE49-F238E27FC236}">
                <a16:creationId xmlns:a16="http://schemas.microsoft.com/office/drawing/2014/main" id="{51DDE455-9161-473A-86A3-BD5C5BDD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72" y="2381041"/>
            <a:ext cx="3738703" cy="24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071ABA-687B-4921-8C5D-5CB47DEBC7B5}"/>
              </a:ext>
            </a:extLst>
          </p:cNvPr>
          <p:cNvSpPr txBox="1">
            <a:spLocks/>
          </p:cNvSpPr>
          <p:nvPr/>
        </p:nvSpPr>
        <p:spPr>
          <a:xfrm>
            <a:off x="7740963" y="2199497"/>
            <a:ext cx="3802183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…from the sky.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D18F73-D3AA-4840-9F37-12C60B5B0E6D}"/>
              </a:ext>
            </a:extLst>
          </p:cNvPr>
          <p:cNvSpPr/>
          <p:nvPr/>
        </p:nvSpPr>
        <p:spPr>
          <a:xfrm>
            <a:off x="7914392" y="3429000"/>
            <a:ext cx="4129825" cy="2842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Image result for ephesus aerial view">
            <a:extLst>
              <a:ext uri="{FF2B5EF4-FFF2-40B4-BE49-F238E27FC236}">
                <a16:creationId xmlns:a16="http://schemas.microsoft.com/office/drawing/2014/main" id="{4547A136-27AB-471D-ABD6-88FAD02B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63" y="3571422"/>
            <a:ext cx="3898191" cy="25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2899992-5284-4752-AC02-082011701BFB}"/>
              </a:ext>
            </a:extLst>
          </p:cNvPr>
          <p:cNvSpPr/>
          <p:nvPr/>
        </p:nvSpPr>
        <p:spPr>
          <a:xfrm>
            <a:off x="4599819" y="3870981"/>
            <a:ext cx="303021" cy="20005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618221-4B42-4860-8CB3-5F5C4B49DD47}"/>
              </a:ext>
            </a:extLst>
          </p:cNvPr>
          <p:cNvSpPr/>
          <p:nvPr/>
        </p:nvSpPr>
        <p:spPr>
          <a:xfrm>
            <a:off x="1389894" y="2486025"/>
            <a:ext cx="1267581" cy="4857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5B9FC-B4DF-48C0-A6CE-036C0A3DDA5F}"/>
              </a:ext>
            </a:extLst>
          </p:cNvPr>
          <p:cNvSpPr/>
          <p:nvPr/>
        </p:nvSpPr>
        <p:spPr>
          <a:xfrm rot="-840000">
            <a:off x="4323835" y="3153565"/>
            <a:ext cx="3077331" cy="11182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Ephesus from the air (1:3-14)</a:t>
            </a:r>
          </a:p>
        </p:txBody>
      </p:sp>
      <p:pic>
        <p:nvPicPr>
          <p:cNvPr id="11" name="Picture 14" descr="Related image">
            <a:extLst>
              <a:ext uri="{FF2B5EF4-FFF2-40B4-BE49-F238E27FC236}">
                <a16:creationId xmlns:a16="http://schemas.microsoft.com/office/drawing/2014/main" id="{C26F278B-16B5-4C3E-8203-DA4324BB9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 b="5968"/>
          <a:stretch/>
        </p:blipFill>
        <p:spPr bwMode="auto">
          <a:xfrm>
            <a:off x="2203269" y="1432243"/>
            <a:ext cx="7785462" cy="527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F420A-8751-4DF3-9B1D-4A9FC5A4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7" y="177282"/>
            <a:ext cx="11915192" cy="6316824"/>
          </a:xfrm>
        </p:spPr>
        <p:txBody>
          <a:bodyPr>
            <a:normAutofit/>
          </a:bodyPr>
          <a:lstStyle/>
          <a:p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Blessed </a:t>
            </a:r>
            <a:r>
              <a:rPr lang="en-US" sz="2400" i="1" dirty="0">
                <a:solidFill>
                  <a:schemeClr val="tx1"/>
                </a:solidFill>
              </a:rPr>
              <a:t>be </a:t>
            </a:r>
            <a:r>
              <a:rPr lang="en-US" sz="2400" dirty="0">
                <a:solidFill>
                  <a:schemeClr val="tx1"/>
                </a:solidFill>
              </a:rPr>
              <a:t>the God &amp; Father of </a:t>
            </a:r>
            <a:r>
              <a:rPr lang="en-US" sz="2400" b="1" dirty="0">
                <a:solidFill>
                  <a:srgbClr val="FFFF00"/>
                </a:solidFill>
              </a:rPr>
              <a:t>our</a:t>
            </a:r>
            <a:r>
              <a:rPr lang="en-US" sz="2400" dirty="0">
                <a:solidFill>
                  <a:schemeClr val="tx1"/>
                </a:solidFill>
              </a:rPr>
              <a:t> Lord Jesus Christ, who has blessed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dirty="0">
                <a:solidFill>
                  <a:schemeClr val="tx1"/>
                </a:solidFill>
              </a:rPr>
              <a:t> with every spiritual blessing in the heavenly </a:t>
            </a:r>
            <a:r>
              <a:rPr lang="en-US" sz="2400" i="1" dirty="0">
                <a:solidFill>
                  <a:schemeClr val="tx1"/>
                </a:solidFill>
              </a:rPr>
              <a:t>places </a:t>
            </a:r>
            <a:r>
              <a:rPr lang="en-US" sz="2400" dirty="0">
                <a:solidFill>
                  <a:schemeClr val="tx1"/>
                </a:solidFill>
              </a:rPr>
              <a:t>in Christ, </a:t>
            </a:r>
            <a:r>
              <a:rPr lang="en-US" sz="2400" baseline="30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just as He chose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dirty="0">
                <a:solidFill>
                  <a:schemeClr val="tx1"/>
                </a:solidFill>
              </a:rPr>
              <a:t> in Him before the foundation of the world, that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dirty="0">
                <a:solidFill>
                  <a:schemeClr val="tx1"/>
                </a:solidFill>
              </a:rPr>
              <a:t> should be holy and without blame before Him in love, </a:t>
            </a:r>
            <a:r>
              <a:rPr lang="en-US" sz="2400" baseline="30000" dirty="0">
                <a:solidFill>
                  <a:schemeClr val="tx1"/>
                </a:solidFill>
              </a:rPr>
              <a:t>5</a:t>
            </a:r>
            <a:r>
              <a:rPr lang="en-US" sz="2400" dirty="0">
                <a:solidFill>
                  <a:schemeClr val="tx1"/>
                </a:solidFill>
              </a:rPr>
              <a:t>having predestined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dirty="0">
                <a:solidFill>
                  <a:schemeClr val="tx1"/>
                </a:solidFill>
              </a:rPr>
              <a:t> to adoption as sons by Jesus Christ to Himself, according to the good pleasure of His will, </a:t>
            </a:r>
            <a:r>
              <a:rPr lang="en-US" sz="2400" baseline="30000" dirty="0">
                <a:solidFill>
                  <a:schemeClr val="tx1"/>
                </a:solidFill>
              </a:rPr>
              <a:t>6</a:t>
            </a:r>
            <a:r>
              <a:rPr lang="en-US" sz="2400" dirty="0">
                <a:solidFill>
                  <a:schemeClr val="tx1"/>
                </a:solidFill>
              </a:rPr>
              <a:t>to the praise of the glory of His grace, by which He has made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dirty="0">
                <a:solidFill>
                  <a:schemeClr val="tx1"/>
                </a:solidFill>
              </a:rPr>
              <a:t> accepted in the Beloved. </a:t>
            </a:r>
            <a:r>
              <a:rPr lang="en-US" sz="2400" baseline="30000" dirty="0">
                <a:solidFill>
                  <a:schemeClr val="tx1"/>
                </a:solidFill>
              </a:rPr>
              <a:t>7</a:t>
            </a:r>
            <a:r>
              <a:rPr lang="en-US" sz="2400" dirty="0">
                <a:solidFill>
                  <a:schemeClr val="tx1"/>
                </a:solidFill>
              </a:rPr>
              <a:t>In Him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dirty="0">
                <a:solidFill>
                  <a:schemeClr val="tx1"/>
                </a:solidFill>
              </a:rPr>
              <a:t> have redemption through His blood, the forgiveness of sins, according to the riches of His grace </a:t>
            </a:r>
            <a:r>
              <a:rPr lang="en-US" sz="2400" baseline="30000" dirty="0">
                <a:solidFill>
                  <a:schemeClr val="tx1"/>
                </a:solidFill>
              </a:rPr>
              <a:t>8</a:t>
            </a:r>
            <a:r>
              <a:rPr lang="en-US" sz="2400" dirty="0">
                <a:solidFill>
                  <a:schemeClr val="tx1"/>
                </a:solidFill>
              </a:rPr>
              <a:t>which He made to abound toward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dirty="0">
                <a:solidFill>
                  <a:schemeClr val="tx1"/>
                </a:solidFill>
              </a:rPr>
              <a:t> in all wisdom and prudence, </a:t>
            </a:r>
            <a:r>
              <a:rPr lang="en-US" sz="2400" baseline="30000" dirty="0">
                <a:solidFill>
                  <a:schemeClr val="tx1"/>
                </a:solidFill>
              </a:rPr>
              <a:t>9</a:t>
            </a:r>
            <a:r>
              <a:rPr lang="en-US" sz="2400" dirty="0">
                <a:solidFill>
                  <a:schemeClr val="tx1"/>
                </a:solidFill>
              </a:rPr>
              <a:t>having made known to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dirty="0">
                <a:solidFill>
                  <a:schemeClr val="tx1"/>
                </a:solidFill>
              </a:rPr>
              <a:t> the mystery of His will, according to His good pleasure which He purposed in Himself, </a:t>
            </a:r>
            <a:r>
              <a:rPr lang="en-US" sz="2400" baseline="30000" dirty="0">
                <a:solidFill>
                  <a:schemeClr val="tx1"/>
                </a:solidFill>
              </a:rPr>
              <a:t>10</a:t>
            </a:r>
            <a:r>
              <a:rPr lang="en-US" sz="2400" dirty="0">
                <a:solidFill>
                  <a:schemeClr val="tx1"/>
                </a:solidFill>
              </a:rPr>
              <a:t>that in the dispensation of the fullness of the times He might gather together in one all things in Christ, both</a:t>
            </a:r>
            <a:r>
              <a:rPr lang="en-US" sz="2400" baseline="30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which are in heaven and which are on earth—in Him. </a:t>
            </a:r>
            <a:r>
              <a:rPr lang="en-US" sz="2400" baseline="30000" dirty="0">
                <a:solidFill>
                  <a:schemeClr val="tx1"/>
                </a:solidFill>
              </a:rPr>
              <a:t>11</a:t>
            </a:r>
            <a:r>
              <a:rPr lang="en-US" sz="2400" dirty="0">
                <a:solidFill>
                  <a:schemeClr val="tx1"/>
                </a:solidFill>
              </a:rPr>
              <a:t>In Him also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dirty="0">
                <a:solidFill>
                  <a:schemeClr val="tx1"/>
                </a:solidFill>
              </a:rPr>
              <a:t> have obtained an inheritance, being predestined according to the purpose of Him who works all things according to the counsel of His will, </a:t>
            </a:r>
            <a:r>
              <a:rPr lang="en-US" sz="2400" baseline="30000" dirty="0">
                <a:solidFill>
                  <a:schemeClr val="tx1"/>
                </a:solidFill>
              </a:rPr>
              <a:t>12</a:t>
            </a:r>
            <a:r>
              <a:rPr lang="en-US" sz="2400" dirty="0">
                <a:solidFill>
                  <a:schemeClr val="tx1"/>
                </a:solidFill>
              </a:rPr>
              <a:t>that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dirty="0">
                <a:solidFill>
                  <a:schemeClr val="tx1"/>
                </a:solidFill>
              </a:rPr>
              <a:t> who first hoped in Christ should be to the praise of His glory. </a:t>
            </a:r>
            <a:r>
              <a:rPr lang="en-US" sz="2400" baseline="30000" dirty="0">
                <a:solidFill>
                  <a:schemeClr val="tx1"/>
                </a:solidFill>
              </a:rPr>
              <a:t>13</a:t>
            </a:r>
            <a:r>
              <a:rPr lang="en-US" sz="2400" dirty="0">
                <a:solidFill>
                  <a:schemeClr val="tx1"/>
                </a:solidFill>
              </a:rPr>
              <a:t>In Him </a:t>
            </a:r>
            <a:r>
              <a:rPr lang="en-US" sz="2400" b="1" dirty="0">
                <a:solidFill>
                  <a:srgbClr val="FF00FF"/>
                </a:solidFill>
              </a:rPr>
              <a:t>you</a:t>
            </a:r>
            <a:r>
              <a:rPr lang="en-US" sz="2400" dirty="0">
                <a:solidFill>
                  <a:schemeClr val="tx1"/>
                </a:solidFill>
              </a:rPr>
              <a:t> also </a:t>
            </a:r>
            <a:r>
              <a:rPr lang="en-US" sz="2400" i="1" dirty="0">
                <a:solidFill>
                  <a:schemeClr val="tx1"/>
                </a:solidFill>
              </a:rPr>
              <a:t>hoped</a:t>
            </a:r>
            <a:r>
              <a:rPr lang="en-US" sz="2400" dirty="0">
                <a:solidFill>
                  <a:schemeClr val="tx1"/>
                </a:solidFill>
              </a:rPr>
              <a:t>, when </a:t>
            </a:r>
            <a:r>
              <a:rPr lang="en-US" sz="2400" b="1" dirty="0">
                <a:solidFill>
                  <a:srgbClr val="FF00FF"/>
                </a:solidFill>
              </a:rPr>
              <a:t>you</a:t>
            </a:r>
            <a:r>
              <a:rPr lang="en-US" sz="2400" dirty="0">
                <a:solidFill>
                  <a:schemeClr val="tx1"/>
                </a:solidFill>
              </a:rPr>
              <a:t> heard the word of truth, the gospel of </a:t>
            </a:r>
            <a:r>
              <a:rPr lang="en-US" sz="2400" b="1" dirty="0">
                <a:solidFill>
                  <a:srgbClr val="FF00FF"/>
                </a:solidFill>
              </a:rPr>
              <a:t>your</a:t>
            </a:r>
            <a:r>
              <a:rPr lang="en-US" sz="2400" dirty="0">
                <a:solidFill>
                  <a:schemeClr val="tx1"/>
                </a:solidFill>
              </a:rPr>
              <a:t> salvation; in whom also, having believed, </a:t>
            </a:r>
            <a:r>
              <a:rPr lang="en-US" sz="2400" b="1" dirty="0">
                <a:solidFill>
                  <a:srgbClr val="FF00FF"/>
                </a:solidFill>
              </a:rPr>
              <a:t>you</a:t>
            </a:r>
            <a:r>
              <a:rPr lang="en-US" sz="2400" dirty="0">
                <a:solidFill>
                  <a:schemeClr val="tx1"/>
                </a:solidFill>
              </a:rPr>
              <a:t> were sealed with the Holy Spirit of promise, </a:t>
            </a:r>
            <a:r>
              <a:rPr lang="en-US" sz="2400" baseline="30000" dirty="0">
                <a:solidFill>
                  <a:schemeClr val="tx1"/>
                </a:solidFill>
              </a:rPr>
              <a:t>14</a:t>
            </a:r>
            <a:r>
              <a:rPr lang="en-US" sz="2400" dirty="0">
                <a:solidFill>
                  <a:schemeClr val="tx1"/>
                </a:solidFill>
              </a:rPr>
              <a:t>who</a:t>
            </a:r>
            <a:r>
              <a:rPr lang="en-US" sz="2400" baseline="30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the guarantee of </a:t>
            </a:r>
            <a:r>
              <a:rPr lang="en-US" sz="2400" b="1" dirty="0">
                <a:solidFill>
                  <a:srgbClr val="FFFF00"/>
                </a:solidFill>
              </a:rPr>
              <a:t>our</a:t>
            </a:r>
            <a:r>
              <a:rPr lang="en-US" sz="2400" dirty="0">
                <a:solidFill>
                  <a:schemeClr val="tx1"/>
                </a:solidFill>
              </a:rPr>
              <a:t> inheritance until the redemption of the purchased possession, to the praise of His glory. (Eph 1:3-14)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210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F420A-8751-4DF3-9B1D-4A9FC5A4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7" y="177282"/>
            <a:ext cx="11915192" cy="6316824"/>
          </a:xfrm>
        </p:spPr>
        <p:txBody>
          <a:bodyPr>
            <a:norm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Blessed </a:t>
            </a:r>
            <a:r>
              <a:rPr lang="en-US" sz="2400" i="1" dirty="0">
                <a:solidFill>
                  <a:schemeClr val="bg1"/>
                </a:solidFill>
              </a:rPr>
              <a:t>be </a:t>
            </a:r>
            <a:r>
              <a:rPr lang="en-US" sz="2400" dirty="0">
                <a:solidFill>
                  <a:schemeClr val="bg1"/>
                </a:solidFill>
              </a:rPr>
              <a:t>the God &amp; Father of </a:t>
            </a:r>
            <a:r>
              <a:rPr lang="en-US" sz="2400" b="1" dirty="0">
                <a:solidFill>
                  <a:srgbClr val="FFFF00"/>
                </a:solidFill>
              </a:rPr>
              <a:t>our</a:t>
            </a:r>
            <a:r>
              <a:rPr lang="en-US" sz="2400" b="1" baseline="30000" dirty="0">
                <a:solidFill>
                  <a:srgbClr val="FFFF00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Lord Jesus Christ, who has blessed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with every spiritual blessing in the heavenly </a:t>
            </a:r>
            <a:r>
              <a:rPr lang="en-US" sz="2400" i="1" dirty="0">
                <a:solidFill>
                  <a:schemeClr val="bg1"/>
                </a:solidFill>
              </a:rPr>
              <a:t>places </a:t>
            </a:r>
            <a:r>
              <a:rPr lang="en-US" sz="2400" dirty="0">
                <a:solidFill>
                  <a:schemeClr val="bg1"/>
                </a:solidFill>
              </a:rPr>
              <a:t>in Christ, </a:t>
            </a:r>
            <a:r>
              <a:rPr lang="en-US" sz="2400" baseline="30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just as He chose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 in Him before the foundation of the world, that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b="1" baseline="30000" dirty="0">
                <a:solidFill>
                  <a:srgbClr val="FFFF00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 should be holy and without blame before Him in love, </a:t>
            </a:r>
            <a:r>
              <a:rPr lang="en-US" sz="2400" baseline="30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having predestined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to adoption as sons by Jesus Christ to Himself, according to the good pleasure of His will, </a:t>
            </a:r>
            <a:r>
              <a:rPr lang="en-US" sz="2400" baseline="30000" dirty="0">
                <a:solidFill>
                  <a:schemeClr val="bg1"/>
                </a:solidFill>
              </a:rPr>
              <a:t>6</a:t>
            </a:r>
            <a:r>
              <a:rPr lang="en-US" sz="2400" dirty="0">
                <a:solidFill>
                  <a:schemeClr val="bg1"/>
                </a:solidFill>
              </a:rPr>
              <a:t>to the praise of the glory of His grace, by which He has made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6</a:t>
            </a:r>
            <a:r>
              <a:rPr lang="en-US" sz="2400" dirty="0">
                <a:solidFill>
                  <a:schemeClr val="bg1"/>
                </a:solidFill>
              </a:rPr>
              <a:t>accepted in the Beloved. </a:t>
            </a:r>
            <a:r>
              <a:rPr lang="en-US" sz="2400" baseline="30000" dirty="0">
                <a:solidFill>
                  <a:schemeClr val="bg1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In Him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b="1" baseline="30000" dirty="0">
                <a:solidFill>
                  <a:srgbClr val="FFFF00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have redemption through His blood, the forgiveness of sins, according to the riches of His grace </a:t>
            </a:r>
            <a:r>
              <a:rPr lang="en-US" sz="2400" baseline="30000" dirty="0">
                <a:solidFill>
                  <a:schemeClr val="bg1"/>
                </a:solidFill>
              </a:rPr>
              <a:t>8</a:t>
            </a:r>
            <a:r>
              <a:rPr lang="en-US" sz="2400" dirty="0">
                <a:solidFill>
                  <a:schemeClr val="bg1"/>
                </a:solidFill>
              </a:rPr>
              <a:t>which He made to abound toward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8</a:t>
            </a:r>
            <a:r>
              <a:rPr lang="en-US" sz="2400" dirty="0">
                <a:solidFill>
                  <a:schemeClr val="bg1"/>
                </a:solidFill>
              </a:rPr>
              <a:t>in all wisdom and prudence, </a:t>
            </a:r>
            <a:r>
              <a:rPr lang="en-US" sz="2400" baseline="30000" dirty="0">
                <a:solidFill>
                  <a:schemeClr val="bg1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having made known to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he mystery of His will, according to His good pleasure which He purposed in Himself, </a:t>
            </a:r>
            <a:r>
              <a:rPr lang="en-US" sz="2400" baseline="30000" dirty="0">
                <a:solidFill>
                  <a:schemeClr val="bg1"/>
                </a:solidFill>
              </a:rPr>
              <a:t>10</a:t>
            </a:r>
            <a:r>
              <a:rPr lang="en-US" sz="2400" dirty="0">
                <a:solidFill>
                  <a:schemeClr val="bg1"/>
                </a:solidFill>
              </a:rPr>
              <a:t>that in the </a:t>
            </a:r>
            <a:r>
              <a:rPr lang="en-US" sz="2400" dirty="0" err="1">
                <a:solidFill>
                  <a:schemeClr val="bg1"/>
                </a:solidFill>
              </a:rPr>
              <a:t>dispensatio</a:t>
            </a:r>
            <a:r>
              <a:rPr lang="en-US" sz="2400" dirty="0" err="1">
                <a:solidFill>
                  <a:schemeClr val="tx1"/>
                </a:solidFill>
              </a:rPr>
              <a:t>Twelve</a:t>
            </a:r>
            <a:r>
              <a:rPr lang="en-US" sz="2400" dirty="0">
                <a:solidFill>
                  <a:schemeClr val="tx1"/>
                </a:solidFill>
              </a:rPr>
              <a:t> uses of   </a:t>
            </a:r>
            <a:r>
              <a:rPr lang="en-US" sz="2400" i="1" dirty="0">
                <a:solidFill>
                  <a:srgbClr val="FFFF00"/>
                </a:solidFill>
              </a:rPr>
              <a:t>we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rgbClr val="FFFF00"/>
                </a:solidFill>
              </a:rPr>
              <a:t>us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rgbClr val="FFFF00"/>
                </a:solidFill>
              </a:rPr>
              <a:t>our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 ten verses.</a:t>
            </a:r>
            <a:r>
              <a:rPr lang="en-US" sz="2400" dirty="0">
                <a:solidFill>
                  <a:schemeClr val="bg1"/>
                </a:solidFill>
              </a:rPr>
              <a:t> gather together in one all things in Christ, b</a:t>
            </a:r>
            <a:r>
              <a:rPr lang="en-US" sz="105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Four     uses of  </a:t>
            </a:r>
            <a:r>
              <a:rPr lang="en-US" sz="2400" i="1" dirty="0">
                <a:solidFill>
                  <a:srgbClr val="FF00FF"/>
                </a:solidFill>
              </a:rPr>
              <a:t>you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rgbClr val="FF00FF"/>
                </a:solidFill>
              </a:rPr>
              <a:t>your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     in one </a:t>
            </a:r>
            <a:r>
              <a:rPr lang="en-US" sz="2400" dirty="0" err="1">
                <a:solidFill>
                  <a:schemeClr val="tx1"/>
                </a:solidFill>
              </a:rPr>
              <a:t>verse.</a:t>
            </a:r>
            <a:r>
              <a:rPr lang="en-US" sz="2400" dirty="0" err="1">
                <a:solidFill>
                  <a:schemeClr val="bg1"/>
                </a:solidFill>
              </a:rPr>
              <a:t>r</a:t>
            </a:r>
            <a:r>
              <a:rPr lang="en-US" sz="2400" dirty="0">
                <a:solidFill>
                  <a:schemeClr val="bg1"/>
                </a:solidFill>
              </a:rPr>
              <a:t>—in m. </a:t>
            </a:r>
            <a:r>
              <a:rPr lang="en-US" sz="2400" baseline="30000" dirty="0">
                <a:solidFill>
                  <a:schemeClr val="bg1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In Him also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b="1" baseline="30000" dirty="0">
                <a:solidFill>
                  <a:srgbClr val="FFFF00"/>
                </a:solidFill>
              </a:rPr>
              <a:t>10</a:t>
            </a:r>
            <a:r>
              <a:rPr lang="en-US" sz="2400" dirty="0">
                <a:solidFill>
                  <a:schemeClr val="bg1"/>
                </a:solidFill>
              </a:rPr>
              <a:t> have obtained an inheritance, being predestined according to the purpose of Him who works all things according to the counsel of His will, </a:t>
            </a:r>
            <a:r>
              <a:rPr lang="en-US" sz="2400" baseline="30000" dirty="0">
                <a:solidFill>
                  <a:schemeClr val="bg1"/>
                </a:solidFill>
              </a:rPr>
              <a:t>12</a:t>
            </a:r>
            <a:r>
              <a:rPr lang="en-US" sz="2400" dirty="0">
                <a:solidFill>
                  <a:schemeClr val="bg1"/>
                </a:solidFill>
              </a:rPr>
              <a:t>that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b="1" baseline="30000" dirty="0">
                <a:solidFill>
                  <a:srgbClr val="FFFF00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 who first hoped in Christ should be to the praise of His glory. </a:t>
            </a:r>
            <a:r>
              <a:rPr lang="en-US" sz="2400" baseline="30000" dirty="0">
                <a:solidFill>
                  <a:schemeClr val="bg1"/>
                </a:solidFill>
              </a:rPr>
              <a:t>13</a:t>
            </a:r>
            <a:r>
              <a:rPr lang="en-US" sz="2400" dirty="0">
                <a:solidFill>
                  <a:schemeClr val="bg1"/>
                </a:solidFill>
              </a:rPr>
              <a:t>In Him </a:t>
            </a:r>
            <a:r>
              <a:rPr lang="en-US" sz="2400" b="1" dirty="0">
                <a:solidFill>
                  <a:srgbClr val="FF00FF"/>
                </a:solidFill>
              </a:rPr>
              <a:t>you</a:t>
            </a:r>
            <a:r>
              <a:rPr lang="en-US" sz="2400" b="1" baseline="30000" dirty="0">
                <a:solidFill>
                  <a:srgbClr val="FF00FF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also </a:t>
            </a:r>
            <a:r>
              <a:rPr lang="en-US" sz="2400" i="1" dirty="0">
                <a:solidFill>
                  <a:schemeClr val="bg1"/>
                </a:solidFill>
              </a:rPr>
              <a:t>hoped</a:t>
            </a:r>
            <a:r>
              <a:rPr lang="en-US" sz="2400" dirty="0">
                <a:solidFill>
                  <a:schemeClr val="bg1"/>
                </a:solidFill>
              </a:rPr>
              <a:t>, when </a:t>
            </a:r>
            <a:r>
              <a:rPr lang="en-US" sz="2400" b="1" dirty="0">
                <a:solidFill>
                  <a:srgbClr val="FF00FF"/>
                </a:solidFill>
              </a:rPr>
              <a:t>you</a:t>
            </a:r>
            <a:r>
              <a:rPr lang="en-US" sz="2400" b="1" baseline="30000" dirty="0">
                <a:solidFill>
                  <a:srgbClr val="FF00FF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heard the word of truth, the gospel of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00FF"/>
                </a:solidFill>
              </a:rPr>
              <a:t>your</a:t>
            </a:r>
            <a:r>
              <a:rPr lang="en-US" sz="2400" b="1" baseline="30000" dirty="0">
                <a:solidFill>
                  <a:srgbClr val="FF00FF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 salvation; in whom also, having believed, </a:t>
            </a:r>
            <a:r>
              <a:rPr lang="en-US" sz="2400" b="1" dirty="0">
                <a:solidFill>
                  <a:srgbClr val="FF00FF"/>
                </a:solidFill>
              </a:rPr>
              <a:t>you</a:t>
            </a:r>
            <a:r>
              <a:rPr lang="en-US" sz="2400" b="1" baseline="30000" dirty="0">
                <a:solidFill>
                  <a:srgbClr val="FF00FF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ere sealed with the Holy Spirit of promise, </a:t>
            </a:r>
            <a:r>
              <a:rPr lang="en-US" sz="2400" baseline="30000" dirty="0">
                <a:solidFill>
                  <a:schemeClr val="bg1"/>
                </a:solidFill>
              </a:rPr>
              <a:t>14</a:t>
            </a:r>
            <a:r>
              <a:rPr lang="en-US" sz="2400" dirty="0">
                <a:solidFill>
                  <a:schemeClr val="bg1"/>
                </a:solidFill>
              </a:rPr>
              <a:t>who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is the guarantee of </a:t>
            </a:r>
            <a:r>
              <a:rPr lang="en-US" sz="2400" b="1" dirty="0">
                <a:solidFill>
                  <a:srgbClr val="FFFF00"/>
                </a:solidFill>
              </a:rPr>
              <a:t>our</a:t>
            </a:r>
            <a:r>
              <a:rPr lang="en-US" sz="2400" b="1" baseline="30000" dirty="0">
                <a:solidFill>
                  <a:srgbClr val="FFFF00"/>
                </a:solidFill>
              </a:rPr>
              <a:t>12</a:t>
            </a:r>
            <a:r>
              <a:rPr lang="en-US" sz="2400" dirty="0">
                <a:solidFill>
                  <a:schemeClr val="bg1"/>
                </a:solidFill>
              </a:rPr>
              <a:t> inheritance until the redemption of the purchased possession, to the praise of His glory. </a:t>
            </a:r>
            <a:r>
              <a:rPr lang="en-US" sz="2400" dirty="0">
                <a:solidFill>
                  <a:schemeClr val="tx1"/>
                </a:solidFill>
              </a:rPr>
              <a:t>(Eph 1:3-14)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8AA5C1-D5D9-438E-A495-1807C10A96C2}"/>
              </a:ext>
            </a:extLst>
          </p:cNvPr>
          <p:cNvSpPr/>
          <p:nvPr/>
        </p:nvSpPr>
        <p:spPr>
          <a:xfrm>
            <a:off x="0" y="69669"/>
            <a:ext cx="12131040" cy="6609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BCB37-A2CD-4173-9CF6-B4796B07D664}"/>
              </a:ext>
            </a:extLst>
          </p:cNvPr>
          <p:cNvSpPr/>
          <p:nvPr/>
        </p:nvSpPr>
        <p:spPr>
          <a:xfrm>
            <a:off x="1611086" y="3429001"/>
            <a:ext cx="5773783" cy="7772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35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166948" y="362303"/>
            <a:ext cx="9729651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Who are </a:t>
            </a:r>
            <a:r>
              <a:rPr lang="en-US" sz="3200" i="1" dirty="0">
                <a:solidFill>
                  <a:schemeClr val="accent1"/>
                </a:solidFill>
              </a:rPr>
              <a:t>you</a:t>
            </a:r>
            <a:r>
              <a:rPr lang="en-US" sz="3200" dirty="0">
                <a:solidFill>
                  <a:schemeClr val="accent1"/>
                </a:solidFill>
              </a:rPr>
              <a:t>?	Who are </a:t>
            </a:r>
            <a:r>
              <a:rPr lang="en-US" sz="3200" i="1" dirty="0">
                <a:solidFill>
                  <a:schemeClr val="accent1"/>
                </a:solidFill>
              </a:rPr>
              <a:t>we</a:t>
            </a:r>
            <a:r>
              <a:rPr lang="en-US" sz="3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166949" y="1828799"/>
            <a:ext cx="10772502" cy="4348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</a:t>
            </a:r>
            <a:r>
              <a:rPr lang="en-US" dirty="0"/>
              <a:t> are Gentiles: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r>
              <a:rPr lang="en-US" dirty="0">
                <a:solidFill>
                  <a:schemeClr val="tx1"/>
                </a:solidFill>
              </a:rPr>
              <a:t>     2:11, 13 Therefore remember that </a:t>
            </a:r>
            <a:r>
              <a:rPr lang="en-US" b="1" dirty="0">
                <a:solidFill>
                  <a:srgbClr val="FFFF00"/>
                </a:solidFill>
              </a:rPr>
              <a:t>you</a:t>
            </a:r>
            <a:r>
              <a:rPr lang="en-US" dirty="0">
                <a:solidFill>
                  <a:schemeClr val="tx1"/>
                </a:solidFill>
              </a:rPr>
              <a:t>, once </a:t>
            </a:r>
            <a:r>
              <a:rPr lang="en-US" b="1" dirty="0">
                <a:solidFill>
                  <a:srgbClr val="FFFF00"/>
                </a:solidFill>
              </a:rPr>
              <a:t>Gentiles</a:t>
            </a:r>
            <a:r>
              <a:rPr lang="en-US" dirty="0">
                <a:solidFill>
                  <a:schemeClr val="tx1"/>
                </a:solidFill>
              </a:rPr>
              <a:t> in the flesh…</a:t>
            </a:r>
            <a:r>
              <a:rPr lang="en-US" b="1" u="sng" dirty="0">
                <a:solidFill>
                  <a:srgbClr val="FFFF00"/>
                </a:solidFill>
              </a:rPr>
              <a:t>were far off</a:t>
            </a:r>
          </a:p>
          <a:p>
            <a:r>
              <a:rPr lang="en-US" dirty="0">
                <a:solidFill>
                  <a:schemeClr val="tx1"/>
                </a:solidFill>
              </a:rPr>
              <a:t>     2:17 He…preached peace to </a:t>
            </a:r>
            <a:r>
              <a:rPr lang="en-US" b="1" dirty="0">
                <a:solidFill>
                  <a:srgbClr val="FFFF00"/>
                </a:solidFill>
              </a:rPr>
              <a:t>you</a:t>
            </a:r>
            <a:r>
              <a:rPr lang="en-US" dirty="0">
                <a:solidFill>
                  <a:schemeClr val="tx1"/>
                </a:solidFill>
              </a:rPr>
              <a:t> who </a:t>
            </a:r>
            <a:r>
              <a:rPr lang="en-US" b="1" u="sng" dirty="0">
                <a:solidFill>
                  <a:srgbClr val="FFFF00"/>
                </a:solidFill>
              </a:rPr>
              <a:t>were afar off</a:t>
            </a:r>
            <a:r>
              <a:rPr lang="en-US" dirty="0">
                <a:solidFill>
                  <a:schemeClr val="tx1"/>
                </a:solidFill>
              </a:rPr>
              <a:t> and to those who were near</a:t>
            </a:r>
          </a:p>
          <a:p>
            <a:r>
              <a:rPr lang="en-US" dirty="0">
                <a:solidFill>
                  <a:schemeClr val="tx1"/>
                </a:solidFill>
              </a:rPr>
              <a:t>     3:1 …I, Paul, the prisoner of Christ Jesus for </a:t>
            </a:r>
            <a:r>
              <a:rPr lang="en-US" b="1" dirty="0">
                <a:solidFill>
                  <a:srgbClr val="FFFF00"/>
                </a:solidFill>
              </a:rPr>
              <a:t>you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Gentiles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    4:17 …</a:t>
            </a:r>
            <a:r>
              <a:rPr lang="en-US" b="1" dirty="0">
                <a:solidFill>
                  <a:srgbClr val="FFFF00"/>
                </a:solidFill>
              </a:rPr>
              <a:t>you</a:t>
            </a:r>
            <a:r>
              <a:rPr lang="en-US" dirty="0">
                <a:solidFill>
                  <a:schemeClr val="tx1"/>
                </a:solidFill>
              </a:rPr>
              <a:t> should no longer walk as </a:t>
            </a:r>
            <a:r>
              <a:rPr lang="en-US" dirty="0">
                <a:solidFill>
                  <a:srgbClr val="FFFF00"/>
                </a:solidFill>
              </a:rPr>
              <a:t>the rest of the</a:t>
            </a:r>
            <a:r>
              <a:rPr lang="en-US" baseline="30000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Gentiles</a:t>
            </a:r>
            <a:r>
              <a:rPr lang="en-US" dirty="0">
                <a:solidFill>
                  <a:schemeClr val="tx1"/>
                </a:solidFill>
              </a:rPr>
              <a:t> walk…</a:t>
            </a:r>
          </a:p>
          <a:p>
            <a:r>
              <a:rPr lang="en-US" i="1" dirty="0"/>
              <a:t>We</a:t>
            </a:r>
            <a:r>
              <a:rPr lang="en-US" dirty="0"/>
              <a:t> are Jews:</a:t>
            </a:r>
          </a:p>
          <a:p>
            <a:r>
              <a:rPr lang="en-US" dirty="0">
                <a:solidFill>
                  <a:schemeClr val="tx1"/>
                </a:solidFill>
              </a:rPr>
              <a:t>     1:12 that </a:t>
            </a:r>
            <a:r>
              <a:rPr lang="en-US" b="1" dirty="0">
                <a:solidFill>
                  <a:srgbClr val="FFFF00"/>
                </a:solidFill>
              </a:rPr>
              <a:t>we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rgbClr val="FFFF00"/>
                </a:solidFill>
              </a:rPr>
              <a:t>who first hoped in Christ</a:t>
            </a:r>
            <a:r>
              <a:rPr lang="en-US" dirty="0">
                <a:solidFill>
                  <a:schemeClr val="tx1"/>
                </a:solidFill>
              </a:rPr>
              <a:t>* should be to the praise of His glory.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*Eph 1:12 considers Acts 2–9, when the Church had only Jews and proselytes.</a:t>
            </a:r>
          </a:p>
          <a:p>
            <a:r>
              <a:rPr lang="en-US" i="1" dirty="0">
                <a:solidFill>
                  <a:schemeClr val="tx1"/>
                </a:solidFill>
              </a:rPr>
              <a:t>  Church age Jews hoped in Christ before Gentiles did (Acts 10 and Cornelius).</a:t>
            </a:r>
          </a:p>
        </p:txBody>
      </p:sp>
    </p:spTree>
    <p:extLst>
      <p:ext uri="{BB962C8B-B14F-4D97-AF65-F5344CB8AC3E}">
        <p14:creationId xmlns:p14="http://schemas.microsoft.com/office/powerpoint/2010/main" val="40641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175657" y="362303"/>
            <a:ext cx="9720943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Who are “we who FIRST hoped in Christ”?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175657" y="1828799"/>
            <a:ext cx="10720252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parthians medes elamites map">
            <a:extLst>
              <a:ext uri="{FF2B5EF4-FFF2-40B4-BE49-F238E27FC236}">
                <a16:creationId xmlns:a16="http://schemas.microsoft.com/office/drawing/2014/main" id="{50E0587B-782A-41C0-8665-CF141B5EC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1484" r="862" b="7636"/>
          <a:stretch/>
        </p:blipFill>
        <p:spPr bwMode="auto">
          <a:xfrm>
            <a:off x="436227" y="1800794"/>
            <a:ext cx="5745498" cy="27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9D8200-211A-43DC-8F79-2175AAC3E0CB}"/>
              </a:ext>
            </a:extLst>
          </p:cNvPr>
          <p:cNvSpPr/>
          <p:nvPr/>
        </p:nvSpPr>
        <p:spPr>
          <a:xfrm>
            <a:off x="436227" y="3875333"/>
            <a:ext cx="2173623" cy="646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F5DAC-42EB-48B0-B1A9-F7A7DEAF713A}"/>
              </a:ext>
            </a:extLst>
          </p:cNvPr>
          <p:cNvSpPr txBox="1"/>
          <p:nvPr/>
        </p:nvSpPr>
        <p:spPr>
          <a:xfrm>
            <a:off x="592490" y="3875334"/>
            <a:ext cx="2086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Jews and proselytes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(Acts 2:10)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F1642-9C97-417D-A139-65BEBFBC90CC}"/>
              </a:ext>
            </a:extLst>
          </p:cNvPr>
          <p:cNvSpPr txBox="1"/>
          <p:nvPr/>
        </p:nvSpPr>
        <p:spPr>
          <a:xfrm>
            <a:off x="592490" y="5610225"/>
            <a:ext cx="11174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      		  Acts 2–9			     Ever since Cornelius in Acts 10</a:t>
            </a:r>
          </a:p>
          <a:p>
            <a:r>
              <a:rPr lang="en-US" sz="2800" dirty="0"/>
              <a:t>         Only Jews in the Church	    Jews and Gentiles in the Church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E83539-716D-45B7-8BC7-B2A88CBBFA63}"/>
              </a:ext>
            </a:extLst>
          </p:cNvPr>
          <p:cNvCxnSpPr/>
          <p:nvPr/>
        </p:nvCxnSpPr>
        <p:spPr>
          <a:xfrm>
            <a:off x="504825" y="5029200"/>
            <a:ext cx="11087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81394D-6520-4EF8-8DA8-3B9DBD7062AD}"/>
              </a:ext>
            </a:extLst>
          </p:cNvPr>
          <p:cNvCxnSpPr>
            <a:cxnSpLocks/>
          </p:cNvCxnSpPr>
          <p:nvPr/>
        </p:nvCxnSpPr>
        <p:spPr>
          <a:xfrm>
            <a:off x="504825" y="4714875"/>
            <a:ext cx="0" cy="14900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9B59DA-43F4-42EF-BC72-6E7A1D5F1D2F}"/>
              </a:ext>
            </a:extLst>
          </p:cNvPr>
          <p:cNvCxnSpPr>
            <a:cxnSpLocks/>
          </p:cNvCxnSpPr>
          <p:nvPr/>
        </p:nvCxnSpPr>
        <p:spPr>
          <a:xfrm>
            <a:off x="6315075" y="4714875"/>
            <a:ext cx="0" cy="14900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F724-4458-4465-9035-0C8D930A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</a:t>
            </a:r>
            <a:r>
              <a:rPr lang="en-US" i="1" dirty="0"/>
              <a:t>you</a:t>
            </a:r>
            <a:r>
              <a:rPr lang="en-US" dirty="0"/>
              <a:t>?	Who are </a:t>
            </a:r>
            <a:r>
              <a:rPr lang="en-US" i="1" dirty="0"/>
              <a:t>we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6154" name="Picture 10" descr="File:Bethany Bible Church Sanctuary, 810 East Huron River Drive,Van Buren Township, Michigan - panoramio.jpg">
            <a:extLst>
              <a:ext uri="{FF2B5EF4-FFF2-40B4-BE49-F238E27FC236}">
                <a16:creationId xmlns:a16="http://schemas.microsoft.com/office/drawing/2014/main" id="{001354BD-5E6A-44E8-8C4F-C6210AF852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38" y="1490141"/>
            <a:ext cx="6526323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106DD4-24C4-40FE-A747-D898AA07F859}"/>
              </a:ext>
            </a:extLst>
          </p:cNvPr>
          <p:cNvSpPr txBox="1"/>
          <p:nvPr/>
        </p:nvSpPr>
        <p:spPr>
          <a:xfrm>
            <a:off x="0" y="4441370"/>
            <a:ext cx="2832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Bride’s</a:t>
            </a:r>
          </a:p>
          <a:p>
            <a:pPr algn="ctr"/>
            <a:r>
              <a:rPr lang="en-US" sz="4000" dirty="0"/>
              <a:t>Family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46145-E8E6-41B7-B450-57C7FAF776AF}"/>
              </a:ext>
            </a:extLst>
          </p:cNvPr>
          <p:cNvSpPr txBox="1"/>
          <p:nvPr/>
        </p:nvSpPr>
        <p:spPr>
          <a:xfrm>
            <a:off x="9359161" y="4441371"/>
            <a:ext cx="2832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Groom’s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Family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BF5270-42CC-4F9C-90D2-30B4BACC0B96}"/>
              </a:ext>
            </a:extLst>
          </p:cNvPr>
          <p:cNvSpPr/>
          <p:nvPr/>
        </p:nvSpPr>
        <p:spPr>
          <a:xfrm>
            <a:off x="6853646" y="4093028"/>
            <a:ext cx="5178810" cy="19855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23A1F5-B53B-447A-8F8D-2F6B04582B33}"/>
              </a:ext>
            </a:extLst>
          </p:cNvPr>
          <p:cNvSpPr/>
          <p:nvPr/>
        </p:nvSpPr>
        <p:spPr>
          <a:xfrm>
            <a:off x="159543" y="4093029"/>
            <a:ext cx="5178811" cy="198555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F724-4458-4465-9035-0C8D930A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</a:t>
            </a:r>
            <a:r>
              <a:rPr lang="en-US" i="1" dirty="0"/>
              <a:t>you</a:t>
            </a:r>
            <a:r>
              <a:rPr lang="en-US" dirty="0"/>
              <a:t>?	Who are </a:t>
            </a:r>
            <a:r>
              <a:rPr lang="en-US" i="1" dirty="0"/>
              <a:t>we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6154" name="Picture 10" descr="File:Bethany Bible Church Sanctuary, 810 East Huron River Drive,Van Buren Township, Michigan - panoramio.jpg">
            <a:extLst>
              <a:ext uri="{FF2B5EF4-FFF2-40B4-BE49-F238E27FC236}">
                <a16:creationId xmlns:a16="http://schemas.microsoft.com/office/drawing/2014/main" id="{001354BD-5E6A-44E8-8C4F-C6210AF852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38" y="1490141"/>
            <a:ext cx="6526323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646145-E8E6-41B7-B450-57C7FAF776AF}"/>
              </a:ext>
            </a:extLst>
          </p:cNvPr>
          <p:cNvSpPr txBox="1"/>
          <p:nvPr/>
        </p:nvSpPr>
        <p:spPr>
          <a:xfrm>
            <a:off x="9359161" y="4441371"/>
            <a:ext cx="2832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Groom’s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Family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8A6028-CAD7-44DE-8D04-5C2FF692B577}"/>
              </a:ext>
            </a:extLst>
          </p:cNvPr>
          <p:cNvSpPr/>
          <p:nvPr/>
        </p:nvSpPr>
        <p:spPr>
          <a:xfrm>
            <a:off x="159543" y="4093029"/>
            <a:ext cx="5178811" cy="198555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8D65C5-C439-4E05-8B13-7C50541A6E50}"/>
              </a:ext>
            </a:extLst>
          </p:cNvPr>
          <p:cNvSpPr/>
          <p:nvPr/>
        </p:nvSpPr>
        <p:spPr>
          <a:xfrm>
            <a:off x="6853646" y="4093028"/>
            <a:ext cx="5178810" cy="19855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42E38D-0813-4F22-A609-4EC5DF02B59F}"/>
              </a:ext>
            </a:extLst>
          </p:cNvPr>
          <p:cNvSpPr/>
          <p:nvPr/>
        </p:nvSpPr>
        <p:spPr>
          <a:xfrm>
            <a:off x="76200" y="3274424"/>
            <a:ext cx="12056269" cy="358357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BA561-312D-4C23-A4C6-AC2AF8FFF077}"/>
              </a:ext>
            </a:extLst>
          </p:cNvPr>
          <p:cNvSpPr txBox="1"/>
          <p:nvPr/>
        </p:nvSpPr>
        <p:spPr>
          <a:xfrm>
            <a:off x="3596640" y="5764809"/>
            <a:ext cx="521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Couple’s Family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F257F-E10D-4F61-8B65-BC767473EBB0}"/>
              </a:ext>
            </a:extLst>
          </p:cNvPr>
          <p:cNvSpPr txBox="1"/>
          <p:nvPr/>
        </p:nvSpPr>
        <p:spPr>
          <a:xfrm>
            <a:off x="0" y="4441370"/>
            <a:ext cx="2832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Bride’s</a:t>
            </a:r>
          </a:p>
          <a:p>
            <a:pPr algn="ctr"/>
            <a:r>
              <a:rPr lang="en-US" sz="4000" dirty="0"/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23106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5" name="Picture 2" descr="Image result for eisenhower truck convoy 1919">
            <a:extLst>
              <a:ext uri="{FF2B5EF4-FFF2-40B4-BE49-F238E27FC236}">
                <a16:creationId xmlns:a16="http://schemas.microsoft.com/office/drawing/2014/main" id="{AA666661-957C-49A0-BC30-5A3C76012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"/>
          <a:stretch/>
        </p:blipFill>
        <p:spPr bwMode="auto">
          <a:xfrm>
            <a:off x="7722419" y="3123462"/>
            <a:ext cx="4229100" cy="34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eisenhower truck 1919">
            <a:extLst>
              <a:ext uri="{FF2B5EF4-FFF2-40B4-BE49-F238E27FC236}">
                <a16:creationId xmlns:a16="http://schemas.microsoft.com/office/drawing/2014/main" id="{63743C72-BA10-4FDA-9626-54C01ED9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1" y="183731"/>
            <a:ext cx="7182781" cy="40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eisenhower truck 1919">
            <a:extLst>
              <a:ext uri="{FF2B5EF4-FFF2-40B4-BE49-F238E27FC236}">
                <a16:creationId xmlns:a16="http://schemas.microsoft.com/office/drawing/2014/main" id="{951D4C3C-A0F2-45B6-83A9-C1B07228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33" y="4272557"/>
            <a:ext cx="4410075" cy="24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eisenhower truck 1919">
            <a:extLst>
              <a:ext uri="{FF2B5EF4-FFF2-40B4-BE49-F238E27FC236}">
                <a16:creationId xmlns:a16="http://schemas.microsoft.com/office/drawing/2014/main" id="{F3817F5F-5799-4B0F-98FA-CCA50BC3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19" y="284482"/>
            <a:ext cx="4229100" cy="25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175657" y="362303"/>
            <a:ext cx="9720943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Who are </a:t>
            </a:r>
            <a:r>
              <a:rPr lang="en-US" sz="3200" i="1" dirty="0">
                <a:solidFill>
                  <a:schemeClr val="accent1"/>
                </a:solidFill>
              </a:rPr>
              <a:t>you</a:t>
            </a:r>
            <a:r>
              <a:rPr lang="en-US" sz="3200" dirty="0">
                <a:solidFill>
                  <a:schemeClr val="accent1"/>
                </a:solidFill>
              </a:rPr>
              <a:t>?	Who are </a:t>
            </a:r>
            <a:r>
              <a:rPr lang="en-US" sz="3200" i="1" dirty="0">
                <a:solidFill>
                  <a:schemeClr val="accent1"/>
                </a:solidFill>
              </a:rPr>
              <a:t>we</a:t>
            </a:r>
            <a:r>
              <a:rPr lang="en-US" sz="3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175657" y="1828799"/>
            <a:ext cx="10720252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means Gentiles, whether believers or unbelievers (2:11; 3:1; 4:17).</a:t>
            </a:r>
          </a:p>
          <a:p>
            <a:r>
              <a:rPr lang="en-US" i="1" dirty="0">
                <a:solidFill>
                  <a:schemeClr val="tx1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can mean:</a:t>
            </a:r>
          </a:p>
          <a:p>
            <a:r>
              <a:rPr lang="en-US" dirty="0">
                <a:solidFill>
                  <a:schemeClr val="tx1"/>
                </a:solidFill>
              </a:rPr>
              <a:t>	Jewish unbelievers (2:5)</a:t>
            </a:r>
          </a:p>
          <a:p>
            <a:r>
              <a:rPr lang="en-US" dirty="0">
                <a:solidFill>
                  <a:schemeClr val="tx1"/>
                </a:solidFill>
              </a:rPr>
              <a:t>	Jewish believers (1:3-9, 11-12, 14)</a:t>
            </a:r>
          </a:p>
          <a:p>
            <a:r>
              <a:rPr lang="en-US" dirty="0">
                <a:solidFill>
                  <a:schemeClr val="tx1"/>
                </a:solidFill>
              </a:rPr>
              <a:t>	The body of Christ, whether Jewish or Gentile believers (2:14)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		we			        </a:t>
            </a:r>
            <a:r>
              <a:rPr lang="en-US" dirty="0">
                <a:solidFill>
                  <a:srgbClr val="FF0000"/>
                </a:solidFill>
              </a:rPr>
              <a:t>you</a:t>
            </a:r>
          </a:p>
          <a:p>
            <a:r>
              <a:rPr lang="en-US" dirty="0">
                <a:solidFill>
                  <a:schemeClr val="tx1"/>
                </a:solidFill>
              </a:rPr>
              <a:t>				        </a:t>
            </a:r>
            <a:r>
              <a:rPr lang="en-US" dirty="0">
                <a:solidFill>
                  <a:srgbClr val="00B0F0"/>
                </a:solidFill>
              </a:rPr>
              <a:t>we</a:t>
            </a:r>
          </a:p>
        </p:txBody>
      </p:sp>
      <p:pic>
        <p:nvPicPr>
          <p:cNvPr id="4" name="Picture 10" descr="File:Bethany Bible Church Sanctuary, 810 East Huron River Drive,Van Buren Township, Michigan - panoramio.jpg">
            <a:extLst>
              <a:ext uri="{FF2B5EF4-FFF2-40B4-BE49-F238E27FC236}">
                <a16:creationId xmlns:a16="http://schemas.microsoft.com/office/drawing/2014/main" id="{D2127526-977C-478D-99DE-A7FB4FE01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13" y="4220635"/>
            <a:ext cx="2287675" cy="15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DAA8D7E-00D2-4343-A432-4A46BC446120}"/>
              </a:ext>
            </a:extLst>
          </p:cNvPr>
          <p:cNvSpPr/>
          <p:nvPr/>
        </p:nvSpPr>
        <p:spPr>
          <a:xfrm>
            <a:off x="3666834" y="5092438"/>
            <a:ext cx="1791858" cy="65683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23BE64-613A-4FC9-BDBB-031485E132DF}"/>
              </a:ext>
            </a:extLst>
          </p:cNvPr>
          <p:cNvSpPr/>
          <p:nvPr/>
        </p:nvSpPr>
        <p:spPr>
          <a:xfrm>
            <a:off x="6158009" y="5129888"/>
            <a:ext cx="1791858" cy="6568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23F657-1DCE-4914-8A50-1CAA135683E2}"/>
              </a:ext>
            </a:extLst>
          </p:cNvPr>
          <p:cNvSpPr/>
          <p:nvPr/>
        </p:nvSpPr>
        <p:spPr>
          <a:xfrm>
            <a:off x="3266052" y="4899372"/>
            <a:ext cx="5037439" cy="123767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175657" y="362303"/>
            <a:ext cx="9720943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Who are </a:t>
            </a:r>
            <a:r>
              <a:rPr lang="en-US" sz="3200" i="1" dirty="0">
                <a:solidFill>
                  <a:schemeClr val="accent1"/>
                </a:solidFill>
              </a:rPr>
              <a:t>you</a:t>
            </a:r>
            <a:r>
              <a:rPr lang="en-US" sz="3200" dirty="0">
                <a:solidFill>
                  <a:schemeClr val="accent1"/>
                </a:solidFill>
              </a:rPr>
              <a:t>?	Who are </a:t>
            </a:r>
            <a:r>
              <a:rPr lang="en-US" sz="3200" i="1" dirty="0">
                <a:solidFill>
                  <a:schemeClr val="accent1"/>
                </a:solidFill>
              </a:rPr>
              <a:t>we</a:t>
            </a:r>
            <a:r>
              <a:rPr lang="en-US" sz="3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175657" y="1828799"/>
            <a:ext cx="10720252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</a:t>
            </a:r>
            <a:r>
              <a:rPr lang="en-US" dirty="0"/>
              <a:t> are Gentiles: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r>
              <a:rPr lang="en-US" dirty="0">
                <a:solidFill>
                  <a:schemeClr val="tx1"/>
                </a:solidFill>
              </a:rPr>
              <a:t>     2:11 Therefore remember that </a:t>
            </a:r>
            <a:r>
              <a:rPr lang="en-US" b="1" dirty="0">
                <a:solidFill>
                  <a:srgbClr val="FFFF00"/>
                </a:solidFill>
              </a:rPr>
              <a:t>you</a:t>
            </a:r>
            <a:r>
              <a:rPr lang="en-US" dirty="0">
                <a:solidFill>
                  <a:schemeClr val="tx1"/>
                </a:solidFill>
              </a:rPr>
              <a:t>, once </a:t>
            </a:r>
            <a:r>
              <a:rPr lang="en-US" b="1" dirty="0">
                <a:solidFill>
                  <a:srgbClr val="FFFF00"/>
                </a:solidFill>
              </a:rPr>
              <a:t>Gentiles</a:t>
            </a:r>
            <a:r>
              <a:rPr lang="en-US" dirty="0">
                <a:solidFill>
                  <a:schemeClr val="tx1"/>
                </a:solidFill>
              </a:rPr>
              <a:t> in the flesh…</a:t>
            </a:r>
          </a:p>
          <a:p>
            <a:r>
              <a:rPr lang="en-US" dirty="0">
                <a:solidFill>
                  <a:schemeClr val="tx1"/>
                </a:solidFill>
              </a:rPr>
              <a:t>     3:1 …I, Paul, the prisoner of Christ Jesus for </a:t>
            </a:r>
            <a:r>
              <a:rPr lang="en-US" b="1" dirty="0">
                <a:solidFill>
                  <a:srgbClr val="FFFF00"/>
                </a:solidFill>
              </a:rPr>
              <a:t>you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Gentiles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    4:17 …</a:t>
            </a:r>
            <a:r>
              <a:rPr lang="en-US" b="1" dirty="0">
                <a:solidFill>
                  <a:srgbClr val="FFFF00"/>
                </a:solidFill>
              </a:rPr>
              <a:t>you</a:t>
            </a:r>
            <a:r>
              <a:rPr lang="en-US" dirty="0">
                <a:solidFill>
                  <a:schemeClr val="tx1"/>
                </a:solidFill>
              </a:rPr>
              <a:t> should no longer walk as the rest of the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Gentiles</a:t>
            </a:r>
            <a:r>
              <a:rPr lang="en-US" dirty="0">
                <a:solidFill>
                  <a:schemeClr val="tx1"/>
                </a:solidFill>
              </a:rPr>
              <a:t> walk…</a:t>
            </a:r>
          </a:p>
          <a:p>
            <a:r>
              <a:rPr lang="en-US" i="1" dirty="0"/>
              <a:t>We</a:t>
            </a:r>
            <a:r>
              <a:rPr lang="en-US" dirty="0"/>
              <a:t> are Jews:</a:t>
            </a:r>
          </a:p>
          <a:p>
            <a:r>
              <a:rPr lang="en-US" dirty="0">
                <a:solidFill>
                  <a:schemeClr val="tx1"/>
                </a:solidFill>
              </a:rPr>
              <a:t>     1:12 that </a:t>
            </a:r>
            <a:r>
              <a:rPr lang="en-US" b="1" dirty="0">
                <a:solidFill>
                  <a:srgbClr val="FFFF00"/>
                </a:solidFill>
              </a:rPr>
              <a:t>we</a:t>
            </a:r>
            <a:r>
              <a:rPr lang="en-US" dirty="0">
                <a:solidFill>
                  <a:schemeClr val="tx1"/>
                </a:solidFill>
              </a:rPr>
              <a:t> who first trusted in Christ should be to the praise of His glory.</a:t>
            </a:r>
          </a:p>
          <a:p>
            <a:r>
              <a:rPr lang="en-US" dirty="0"/>
              <a:t>Or </a:t>
            </a:r>
            <a:r>
              <a:rPr lang="en-US" i="1" dirty="0"/>
              <a:t>we</a:t>
            </a:r>
            <a:r>
              <a:rPr lang="en-US" dirty="0"/>
              <a:t> are the body of Christ (both Jews and Gentiles):</a:t>
            </a:r>
          </a:p>
          <a:p>
            <a:r>
              <a:rPr lang="en-US" dirty="0">
                <a:solidFill>
                  <a:schemeClr val="tx1"/>
                </a:solidFill>
              </a:rPr>
              <a:t>     2:14 He Himself is </a:t>
            </a:r>
            <a:r>
              <a:rPr lang="en-US" b="1" dirty="0">
                <a:solidFill>
                  <a:srgbClr val="FFFF00"/>
                </a:solidFill>
              </a:rPr>
              <a:t>our</a:t>
            </a:r>
            <a:r>
              <a:rPr lang="en-US" dirty="0">
                <a:solidFill>
                  <a:schemeClr val="tx1"/>
                </a:solidFill>
              </a:rPr>
              <a:t> peace, who made both [</a:t>
            </a:r>
            <a:r>
              <a:rPr lang="en-US" b="1" dirty="0">
                <a:solidFill>
                  <a:srgbClr val="FFFF00"/>
                </a:solidFill>
              </a:rPr>
              <a:t>Jews and Gentiles</a:t>
            </a:r>
            <a:r>
              <a:rPr lang="en-US" dirty="0">
                <a:solidFill>
                  <a:schemeClr val="tx1"/>
                </a:solidFill>
              </a:rPr>
              <a:t>] one…</a:t>
            </a:r>
          </a:p>
        </p:txBody>
      </p:sp>
    </p:spTree>
    <p:extLst>
      <p:ext uri="{BB962C8B-B14F-4D97-AF65-F5344CB8AC3E}">
        <p14:creationId xmlns:p14="http://schemas.microsoft.com/office/powerpoint/2010/main" val="35909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Disunity in Ephesus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444907-2F02-48C2-A4F3-82D5F679C7A9}"/>
              </a:ext>
            </a:extLst>
          </p:cNvPr>
          <p:cNvSpPr/>
          <p:nvPr/>
        </p:nvSpPr>
        <p:spPr>
          <a:xfrm>
            <a:off x="4990638" y="9723"/>
            <a:ext cx="884203" cy="6838553"/>
          </a:xfrm>
          <a:custGeom>
            <a:avLst/>
            <a:gdLst>
              <a:gd name="connsiteX0" fmla="*/ 436228 w 884203"/>
              <a:gd name="connsiteY0" fmla="*/ 6813387 h 6838553"/>
              <a:gd name="connsiteX1" fmla="*/ 293615 w 884203"/>
              <a:gd name="connsiteY1" fmla="*/ 6603662 h 6838553"/>
              <a:gd name="connsiteX2" fmla="*/ 318782 w 884203"/>
              <a:gd name="connsiteY2" fmla="*/ 6595273 h 6838553"/>
              <a:gd name="connsiteX3" fmla="*/ 335560 w 884203"/>
              <a:gd name="connsiteY3" fmla="*/ 6570106 h 6838553"/>
              <a:gd name="connsiteX4" fmla="*/ 360727 w 884203"/>
              <a:gd name="connsiteY4" fmla="*/ 6544939 h 6838553"/>
              <a:gd name="connsiteX5" fmla="*/ 369116 w 884203"/>
              <a:gd name="connsiteY5" fmla="*/ 6519772 h 6838553"/>
              <a:gd name="connsiteX6" fmla="*/ 369116 w 884203"/>
              <a:gd name="connsiteY6" fmla="*/ 6259713 h 6838553"/>
              <a:gd name="connsiteX7" fmla="*/ 352338 w 884203"/>
              <a:gd name="connsiteY7" fmla="*/ 6209379 h 6838553"/>
              <a:gd name="connsiteX8" fmla="*/ 335560 w 884203"/>
              <a:gd name="connsiteY8" fmla="*/ 6142267 h 6838553"/>
              <a:gd name="connsiteX9" fmla="*/ 360727 w 884203"/>
              <a:gd name="connsiteY9" fmla="*/ 5940931 h 6838553"/>
              <a:gd name="connsiteX10" fmla="*/ 402672 w 884203"/>
              <a:gd name="connsiteY10" fmla="*/ 5848653 h 6838553"/>
              <a:gd name="connsiteX11" fmla="*/ 360727 w 884203"/>
              <a:gd name="connsiteY11" fmla="*/ 5773152 h 6838553"/>
              <a:gd name="connsiteX12" fmla="*/ 327171 w 884203"/>
              <a:gd name="connsiteY12" fmla="*/ 5764763 h 6838553"/>
              <a:gd name="connsiteX13" fmla="*/ 335560 w 884203"/>
              <a:gd name="connsiteY13" fmla="*/ 5580205 h 6838553"/>
              <a:gd name="connsiteX14" fmla="*/ 369116 w 884203"/>
              <a:gd name="connsiteY14" fmla="*/ 5563427 h 6838553"/>
              <a:gd name="connsiteX15" fmla="*/ 327171 w 884203"/>
              <a:gd name="connsiteY15" fmla="*/ 5555038 h 6838553"/>
              <a:gd name="connsiteX16" fmla="*/ 302004 w 884203"/>
              <a:gd name="connsiteY16" fmla="*/ 5513093 h 6838553"/>
              <a:gd name="connsiteX17" fmla="*/ 293615 w 884203"/>
              <a:gd name="connsiteY17" fmla="*/ 5001364 h 6838553"/>
              <a:gd name="connsiteX18" fmla="*/ 285226 w 884203"/>
              <a:gd name="connsiteY18" fmla="*/ 4791640 h 6838553"/>
              <a:gd name="connsiteX19" fmla="*/ 276837 w 884203"/>
              <a:gd name="connsiteY19" fmla="*/ 4758084 h 6838553"/>
              <a:gd name="connsiteX20" fmla="*/ 268448 w 884203"/>
              <a:gd name="connsiteY20" fmla="*/ 4716139 h 6838553"/>
              <a:gd name="connsiteX21" fmla="*/ 251670 w 884203"/>
              <a:gd name="connsiteY21" fmla="*/ 4531581 h 6838553"/>
              <a:gd name="connsiteX22" fmla="*/ 234892 w 884203"/>
              <a:gd name="connsiteY22" fmla="*/ 4430913 h 6838553"/>
              <a:gd name="connsiteX23" fmla="*/ 251670 w 884203"/>
              <a:gd name="connsiteY23" fmla="*/ 4254744 h 6838553"/>
              <a:gd name="connsiteX24" fmla="*/ 276837 w 884203"/>
              <a:gd name="connsiteY24" fmla="*/ 4162465 h 6838553"/>
              <a:gd name="connsiteX25" fmla="*/ 302004 w 884203"/>
              <a:gd name="connsiteY25" fmla="*/ 3986297 h 6838553"/>
              <a:gd name="connsiteX26" fmla="*/ 285226 w 884203"/>
              <a:gd name="connsiteY26" fmla="*/ 3600403 h 6838553"/>
              <a:gd name="connsiteX27" fmla="*/ 251670 w 884203"/>
              <a:gd name="connsiteY27" fmla="*/ 3533291 h 6838553"/>
              <a:gd name="connsiteX28" fmla="*/ 226503 w 884203"/>
              <a:gd name="connsiteY28" fmla="*/ 3466179 h 6838553"/>
              <a:gd name="connsiteX29" fmla="*/ 218114 w 884203"/>
              <a:gd name="connsiteY29" fmla="*/ 3415845 h 6838553"/>
              <a:gd name="connsiteX30" fmla="*/ 251670 w 884203"/>
              <a:gd name="connsiteY30" fmla="*/ 3382289 h 6838553"/>
              <a:gd name="connsiteX31" fmla="*/ 268448 w 884203"/>
              <a:gd name="connsiteY31" fmla="*/ 3348733 h 6838553"/>
              <a:gd name="connsiteX32" fmla="*/ 260059 w 884203"/>
              <a:gd name="connsiteY32" fmla="*/ 2652447 h 6838553"/>
              <a:gd name="connsiteX33" fmla="*/ 234892 w 884203"/>
              <a:gd name="connsiteY33" fmla="*/ 2568557 h 6838553"/>
              <a:gd name="connsiteX34" fmla="*/ 218114 w 884203"/>
              <a:gd name="connsiteY34" fmla="*/ 2518223 h 6838553"/>
              <a:gd name="connsiteX35" fmla="*/ 159391 w 884203"/>
              <a:gd name="connsiteY35" fmla="*/ 2442722 h 6838553"/>
              <a:gd name="connsiteX36" fmla="*/ 159391 w 884203"/>
              <a:gd name="connsiteY36" fmla="*/ 2274942 h 6838553"/>
              <a:gd name="connsiteX37" fmla="*/ 192947 w 884203"/>
              <a:gd name="connsiteY37" fmla="*/ 2249776 h 6838553"/>
              <a:gd name="connsiteX38" fmla="*/ 209725 w 884203"/>
              <a:gd name="connsiteY38" fmla="*/ 2224609 h 6838553"/>
              <a:gd name="connsiteX39" fmla="*/ 218114 w 884203"/>
              <a:gd name="connsiteY39" fmla="*/ 2191053 h 6838553"/>
              <a:gd name="connsiteX40" fmla="*/ 209725 w 884203"/>
              <a:gd name="connsiteY40" fmla="*/ 1964550 h 6838553"/>
              <a:gd name="connsiteX41" fmla="*/ 226503 w 884203"/>
              <a:gd name="connsiteY41" fmla="*/ 1545100 h 6838553"/>
              <a:gd name="connsiteX42" fmla="*/ 234892 w 884203"/>
              <a:gd name="connsiteY42" fmla="*/ 1503155 h 6838553"/>
              <a:gd name="connsiteX43" fmla="*/ 251670 w 884203"/>
              <a:gd name="connsiteY43" fmla="*/ 1461210 h 6838553"/>
              <a:gd name="connsiteX44" fmla="*/ 260059 w 884203"/>
              <a:gd name="connsiteY44" fmla="*/ 1436043 h 6838553"/>
              <a:gd name="connsiteX45" fmla="*/ 251670 w 884203"/>
              <a:gd name="connsiteY45" fmla="*/ 991427 h 6838553"/>
              <a:gd name="connsiteX46" fmla="*/ 243281 w 884203"/>
              <a:gd name="connsiteY46" fmla="*/ 957871 h 6838553"/>
              <a:gd name="connsiteX47" fmla="*/ 209725 w 884203"/>
              <a:gd name="connsiteY47" fmla="*/ 932704 h 6838553"/>
              <a:gd name="connsiteX48" fmla="*/ 159391 w 884203"/>
              <a:gd name="connsiteY48" fmla="*/ 882370 h 6838553"/>
              <a:gd name="connsiteX49" fmla="*/ 151002 w 884203"/>
              <a:gd name="connsiteY49" fmla="*/ 857203 h 6838553"/>
              <a:gd name="connsiteX50" fmla="*/ 134224 w 884203"/>
              <a:gd name="connsiteY50" fmla="*/ 832036 h 6838553"/>
              <a:gd name="connsiteX51" fmla="*/ 142613 w 884203"/>
              <a:gd name="connsiteY51" fmla="*/ 655867 h 6838553"/>
              <a:gd name="connsiteX52" fmla="*/ 134224 w 884203"/>
              <a:gd name="connsiteY52" fmla="*/ 412587 h 6838553"/>
              <a:gd name="connsiteX53" fmla="*/ 117446 w 884203"/>
              <a:gd name="connsiteY53" fmla="*/ 387420 h 6838553"/>
              <a:gd name="connsiteX54" fmla="*/ 109057 w 884203"/>
              <a:gd name="connsiteY54" fmla="*/ 328697 h 6838553"/>
              <a:gd name="connsiteX55" fmla="*/ 67112 w 884203"/>
              <a:gd name="connsiteY55" fmla="*/ 278363 h 6838553"/>
              <a:gd name="connsiteX56" fmla="*/ 58723 w 884203"/>
              <a:gd name="connsiteY56" fmla="*/ 244807 h 6838553"/>
              <a:gd name="connsiteX57" fmla="*/ 50334 w 884203"/>
              <a:gd name="connsiteY57" fmla="*/ 186084 h 6838553"/>
              <a:gd name="connsiteX58" fmla="*/ 8389 w 884203"/>
              <a:gd name="connsiteY58" fmla="*/ 60249 h 6838553"/>
              <a:gd name="connsiteX59" fmla="*/ 0 w 884203"/>
              <a:gd name="connsiteY59" fmla="*/ 35082 h 6838553"/>
              <a:gd name="connsiteX60" fmla="*/ 25167 w 884203"/>
              <a:gd name="connsiteY60" fmla="*/ 1526 h 6838553"/>
              <a:gd name="connsiteX61" fmla="*/ 41945 w 884203"/>
              <a:gd name="connsiteY61" fmla="*/ 68638 h 6838553"/>
              <a:gd name="connsiteX62" fmla="*/ 134224 w 884203"/>
              <a:gd name="connsiteY62" fmla="*/ 194473 h 6838553"/>
              <a:gd name="connsiteX63" fmla="*/ 176169 w 884203"/>
              <a:gd name="connsiteY63" fmla="*/ 244807 h 6838553"/>
              <a:gd name="connsiteX64" fmla="*/ 184558 w 884203"/>
              <a:gd name="connsiteY64" fmla="*/ 379031 h 6838553"/>
              <a:gd name="connsiteX65" fmla="*/ 218114 w 884203"/>
              <a:gd name="connsiteY65" fmla="*/ 370642 h 6838553"/>
              <a:gd name="connsiteX66" fmla="*/ 234892 w 884203"/>
              <a:gd name="connsiteY66" fmla="*/ 320308 h 6838553"/>
              <a:gd name="connsiteX67" fmla="*/ 201336 w 884203"/>
              <a:gd name="connsiteY67" fmla="*/ 370642 h 6838553"/>
              <a:gd name="connsiteX68" fmla="*/ 226503 w 884203"/>
              <a:gd name="connsiteY68" fmla="*/ 639089 h 6838553"/>
              <a:gd name="connsiteX69" fmla="*/ 302004 w 884203"/>
              <a:gd name="connsiteY69" fmla="*/ 731368 h 6838553"/>
              <a:gd name="connsiteX70" fmla="*/ 310393 w 884203"/>
              <a:gd name="connsiteY70" fmla="*/ 756535 h 6838553"/>
              <a:gd name="connsiteX71" fmla="*/ 327171 w 884203"/>
              <a:gd name="connsiteY71" fmla="*/ 798480 h 6838553"/>
              <a:gd name="connsiteX72" fmla="*/ 335560 w 884203"/>
              <a:gd name="connsiteY72" fmla="*/ 941093 h 6838553"/>
              <a:gd name="connsiteX73" fmla="*/ 377505 w 884203"/>
              <a:gd name="connsiteY73" fmla="*/ 1024983 h 6838553"/>
              <a:gd name="connsiteX74" fmla="*/ 335560 w 884203"/>
              <a:gd name="connsiteY74" fmla="*/ 1175985 h 6838553"/>
              <a:gd name="connsiteX75" fmla="*/ 293615 w 884203"/>
              <a:gd name="connsiteY75" fmla="*/ 1343764 h 6838553"/>
              <a:gd name="connsiteX76" fmla="*/ 302004 w 884203"/>
              <a:gd name="connsiteY76" fmla="*/ 1410876 h 6838553"/>
              <a:gd name="connsiteX77" fmla="*/ 327171 w 884203"/>
              <a:gd name="connsiteY77" fmla="*/ 1394098 h 6838553"/>
              <a:gd name="connsiteX78" fmla="*/ 352338 w 884203"/>
              <a:gd name="connsiteY78" fmla="*/ 1343764 h 6838553"/>
              <a:gd name="connsiteX79" fmla="*/ 377505 w 884203"/>
              <a:gd name="connsiteY79" fmla="*/ 1310209 h 6838553"/>
              <a:gd name="connsiteX80" fmla="*/ 385894 w 884203"/>
              <a:gd name="connsiteY80" fmla="*/ 1461210 h 6838553"/>
              <a:gd name="connsiteX81" fmla="*/ 394283 w 884203"/>
              <a:gd name="connsiteY81" fmla="*/ 1511544 h 6838553"/>
              <a:gd name="connsiteX82" fmla="*/ 402672 w 884203"/>
              <a:gd name="connsiteY82" fmla="*/ 1645768 h 6838553"/>
              <a:gd name="connsiteX83" fmla="*/ 478173 w 884203"/>
              <a:gd name="connsiteY83" fmla="*/ 1754825 h 6838553"/>
              <a:gd name="connsiteX84" fmla="*/ 494951 w 884203"/>
              <a:gd name="connsiteY84" fmla="*/ 1779992 h 6838553"/>
              <a:gd name="connsiteX85" fmla="*/ 494951 w 884203"/>
              <a:gd name="connsiteY85" fmla="*/ 1930994 h 6838553"/>
              <a:gd name="connsiteX86" fmla="*/ 478173 w 884203"/>
              <a:gd name="connsiteY86" fmla="*/ 2107163 h 6838553"/>
              <a:gd name="connsiteX87" fmla="*/ 469784 w 884203"/>
              <a:gd name="connsiteY87" fmla="*/ 2543390 h 6838553"/>
              <a:gd name="connsiteX88" fmla="*/ 461395 w 884203"/>
              <a:gd name="connsiteY88" fmla="*/ 2627280 h 6838553"/>
              <a:gd name="connsiteX89" fmla="*/ 411061 w 884203"/>
              <a:gd name="connsiteY89" fmla="*/ 2778282 h 6838553"/>
              <a:gd name="connsiteX90" fmla="*/ 360727 w 884203"/>
              <a:gd name="connsiteY90" fmla="*/ 2878950 h 6838553"/>
              <a:gd name="connsiteX91" fmla="*/ 327171 w 884203"/>
              <a:gd name="connsiteY91" fmla="*/ 2988007 h 6838553"/>
              <a:gd name="connsiteX92" fmla="*/ 360727 w 884203"/>
              <a:gd name="connsiteY92" fmla="*/ 3038341 h 6838553"/>
              <a:gd name="connsiteX93" fmla="*/ 385894 w 884203"/>
              <a:gd name="connsiteY93" fmla="*/ 3080286 h 6838553"/>
              <a:gd name="connsiteX94" fmla="*/ 394283 w 884203"/>
              <a:gd name="connsiteY94" fmla="*/ 3348733 h 6838553"/>
              <a:gd name="connsiteX95" fmla="*/ 419450 w 884203"/>
              <a:gd name="connsiteY95" fmla="*/ 4036631 h 6838553"/>
              <a:gd name="connsiteX96" fmla="*/ 352338 w 884203"/>
              <a:gd name="connsiteY96" fmla="*/ 4833585 h 6838553"/>
              <a:gd name="connsiteX97" fmla="*/ 352338 w 884203"/>
              <a:gd name="connsiteY97" fmla="*/ 5118810 h 6838553"/>
              <a:gd name="connsiteX98" fmla="*/ 377505 w 884203"/>
              <a:gd name="connsiteY98" fmla="*/ 5110421 h 6838553"/>
              <a:gd name="connsiteX99" fmla="*/ 385894 w 884203"/>
              <a:gd name="connsiteY99" fmla="*/ 5160755 h 6838553"/>
              <a:gd name="connsiteX100" fmla="*/ 394283 w 884203"/>
              <a:gd name="connsiteY100" fmla="*/ 5236256 h 6838553"/>
              <a:gd name="connsiteX101" fmla="*/ 402672 w 884203"/>
              <a:gd name="connsiteY101" fmla="*/ 5261423 h 6838553"/>
              <a:gd name="connsiteX102" fmla="*/ 461395 w 884203"/>
              <a:gd name="connsiteY102" fmla="*/ 5429203 h 6838553"/>
              <a:gd name="connsiteX103" fmla="*/ 503340 w 884203"/>
              <a:gd name="connsiteY103" fmla="*/ 5513093 h 6838553"/>
              <a:gd name="connsiteX104" fmla="*/ 637564 w 884203"/>
              <a:gd name="connsiteY104" fmla="*/ 5689262 h 6838553"/>
              <a:gd name="connsiteX105" fmla="*/ 687898 w 884203"/>
              <a:gd name="connsiteY105" fmla="*/ 5747985 h 6838553"/>
              <a:gd name="connsiteX106" fmla="*/ 721454 w 884203"/>
              <a:gd name="connsiteY106" fmla="*/ 5789930 h 6838553"/>
              <a:gd name="connsiteX107" fmla="*/ 729843 w 884203"/>
              <a:gd name="connsiteY107" fmla="*/ 5865431 h 6838553"/>
              <a:gd name="connsiteX108" fmla="*/ 780177 w 884203"/>
              <a:gd name="connsiteY108" fmla="*/ 6477827 h 6838553"/>
              <a:gd name="connsiteX109" fmla="*/ 796955 w 884203"/>
              <a:gd name="connsiteY109" fmla="*/ 6511383 h 6838553"/>
              <a:gd name="connsiteX110" fmla="*/ 805344 w 884203"/>
              <a:gd name="connsiteY110" fmla="*/ 6670774 h 6838553"/>
              <a:gd name="connsiteX111" fmla="*/ 830511 w 884203"/>
              <a:gd name="connsiteY111" fmla="*/ 6603662 h 6838553"/>
              <a:gd name="connsiteX112" fmla="*/ 838900 w 884203"/>
              <a:gd name="connsiteY112" fmla="*/ 6653996 h 6838553"/>
              <a:gd name="connsiteX113" fmla="*/ 864067 w 884203"/>
              <a:gd name="connsiteY113" fmla="*/ 6662385 h 6838553"/>
              <a:gd name="connsiteX114" fmla="*/ 847289 w 884203"/>
              <a:gd name="connsiteY114" fmla="*/ 6830164 h 6838553"/>
              <a:gd name="connsiteX115" fmla="*/ 822122 w 884203"/>
              <a:gd name="connsiteY115" fmla="*/ 6838553 h 6838553"/>
              <a:gd name="connsiteX116" fmla="*/ 729843 w 884203"/>
              <a:gd name="connsiteY116" fmla="*/ 6830164 h 6838553"/>
              <a:gd name="connsiteX117" fmla="*/ 612397 w 884203"/>
              <a:gd name="connsiteY117" fmla="*/ 6813387 h 6838553"/>
              <a:gd name="connsiteX118" fmla="*/ 486562 w 884203"/>
              <a:gd name="connsiteY118" fmla="*/ 6830164 h 6838553"/>
              <a:gd name="connsiteX119" fmla="*/ 436228 w 884203"/>
              <a:gd name="connsiteY119" fmla="*/ 6813387 h 68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84203" h="6838553">
                <a:moveTo>
                  <a:pt x="436228" y="6813387"/>
                </a:moveTo>
                <a:cubicBezTo>
                  <a:pt x="404070" y="6775637"/>
                  <a:pt x="216630" y="6680647"/>
                  <a:pt x="293615" y="6603662"/>
                </a:cubicBezTo>
                <a:cubicBezTo>
                  <a:pt x="299868" y="6597409"/>
                  <a:pt x="310393" y="6598069"/>
                  <a:pt x="318782" y="6595273"/>
                </a:cubicBezTo>
                <a:cubicBezTo>
                  <a:pt x="324375" y="6586884"/>
                  <a:pt x="329105" y="6577851"/>
                  <a:pt x="335560" y="6570106"/>
                </a:cubicBezTo>
                <a:cubicBezTo>
                  <a:pt x="343155" y="6560992"/>
                  <a:pt x="354146" y="6554810"/>
                  <a:pt x="360727" y="6544939"/>
                </a:cubicBezTo>
                <a:cubicBezTo>
                  <a:pt x="365632" y="6537581"/>
                  <a:pt x="366320" y="6528161"/>
                  <a:pt x="369116" y="6519772"/>
                </a:cubicBezTo>
                <a:cubicBezTo>
                  <a:pt x="384771" y="6410187"/>
                  <a:pt x="385915" y="6427700"/>
                  <a:pt x="369116" y="6259713"/>
                </a:cubicBezTo>
                <a:cubicBezTo>
                  <a:pt x="367356" y="6242115"/>
                  <a:pt x="357197" y="6226384"/>
                  <a:pt x="352338" y="6209379"/>
                </a:cubicBezTo>
                <a:cubicBezTo>
                  <a:pt x="346003" y="6187207"/>
                  <a:pt x="341153" y="6164638"/>
                  <a:pt x="335560" y="6142267"/>
                </a:cubicBezTo>
                <a:cubicBezTo>
                  <a:pt x="345387" y="5985031"/>
                  <a:pt x="333077" y="6051532"/>
                  <a:pt x="360727" y="5940931"/>
                </a:cubicBezTo>
                <a:cubicBezTo>
                  <a:pt x="380382" y="5862311"/>
                  <a:pt x="361200" y="5890125"/>
                  <a:pt x="402672" y="5848653"/>
                </a:cubicBezTo>
                <a:cubicBezTo>
                  <a:pt x="392053" y="5816795"/>
                  <a:pt x="391751" y="5790880"/>
                  <a:pt x="360727" y="5773152"/>
                </a:cubicBezTo>
                <a:cubicBezTo>
                  <a:pt x="350717" y="5767432"/>
                  <a:pt x="338356" y="5767559"/>
                  <a:pt x="327171" y="5764763"/>
                </a:cubicBezTo>
                <a:cubicBezTo>
                  <a:pt x="329967" y="5703244"/>
                  <a:pt x="323000" y="5640493"/>
                  <a:pt x="335560" y="5580205"/>
                </a:cubicBezTo>
                <a:cubicBezTo>
                  <a:pt x="338111" y="5567962"/>
                  <a:pt x="373071" y="5575291"/>
                  <a:pt x="369116" y="5563427"/>
                </a:cubicBezTo>
                <a:cubicBezTo>
                  <a:pt x="364607" y="5549900"/>
                  <a:pt x="341153" y="5557834"/>
                  <a:pt x="327171" y="5555038"/>
                </a:cubicBezTo>
                <a:cubicBezTo>
                  <a:pt x="318782" y="5541056"/>
                  <a:pt x="305468" y="5529026"/>
                  <a:pt x="302004" y="5513093"/>
                </a:cubicBezTo>
                <a:cubicBezTo>
                  <a:pt x="269165" y="5362035"/>
                  <a:pt x="290648" y="5128959"/>
                  <a:pt x="293615" y="5001364"/>
                </a:cubicBezTo>
                <a:cubicBezTo>
                  <a:pt x="290819" y="4931456"/>
                  <a:pt x="290040" y="4861438"/>
                  <a:pt x="285226" y="4791640"/>
                </a:cubicBezTo>
                <a:cubicBezTo>
                  <a:pt x="284433" y="4780138"/>
                  <a:pt x="279338" y="4769339"/>
                  <a:pt x="276837" y="4758084"/>
                </a:cubicBezTo>
                <a:cubicBezTo>
                  <a:pt x="273744" y="4744165"/>
                  <a:pt x="271244" y="4730121"/>
                  <a:pt x="268448" y="4716139"/>
                </a:cubicBezTo>
                <a:cubicBezTo>
                  <a:pt x="262855" y="4654620"/>
                  <a:pt x="258888" y="4592931"/>
                  <a:pt x="251670" y="4531581"/>
                </a:cubicBezTo>
                <a:cubicBezTo>
                  <a:pt x="247695" y="4497795"/>
                  <a:pt x="234892" y="4430913"/>
                  <a:pt x="234892" y="4430913"/>
                </a:cubicBezTo>
                <a:cubicBezTo>
                  <a:pt x="240485" y="4372190"/>
                  <a:pt x="242564" y="4313026"/>
                  <a:pt x="251670" y="4254744"/>
                </a:cubicBezTo>
                <a:cubicBezTo>
                  <a:pt x="256592" y="4223243"/>
                  <a:pt x="269771" y="4193555"/>
                  <a:pt x="276837" y="4162465"/>
                </a:cubicBezTo>
                <a:cubicBezTo>
                  <a:pt x="294359" y="4085368"/>
                  <a:pt x="294354" y="4062796"/>
                  <a:pt x="302004" y="3986297"/>
                </a:cubicBezTo>
                <a:cubicBezTo>
                  <a:pt x="296411" y="3857666"/>
                  <a:pt x="299444" y="3728368"/>
                  <a:pt x="285226" y="3600403"/>
                </a:cubicBezTo>
                <a:cubicBezTo>
                  <a:pt x="282464" y="3575545"/>
                  <a:pt x="262151" y="3556000"/>
                  <a:pt x="251670" y="3533291"/>
                </a:cubicBezTo>
                <a:cubicBezTo>
                  <a:pt x="248871" y="3527226"/>
                  <a:pt x="229517" y="3479741"/>
                  <a:pt x="226503" y="3466179"/>
                </a:cubicBezTo>
                <a:cubicBezTo>
                  <a:pt x="222813" y="3449575"/>
                  <a:pt x="220910" y="3432623"/>
                  <a:pt x="218114" y="3415845"/>
                </a:cubicBezTo>
                <a:cubicBezTo>
                  <a:pt x="229299" y="3404660"/>
                  <a:pt x="242179" y="3394944"/>
                  <a:pt x="251670" y="3382289"/>
                </a:cubicBezTo>
                <a:cubicBezTo>
                  <a:pt x="259173" y="3372285"/>
                  <a:pt x="268304" y="3361238"/>
                  <a:pt x="268448" y="3348733"/>
                </a:cubicBezTo>
                <a:cubicBezTo>
                  <a:pt x="271116" y="3116636"/>
                  <a:pt x="270033" y="2884345"/>
                  <a:pt x="260059" y="2652447"/>
                </a:cubicBezTo>
                <a:cubicBezTo>
                  <a:pt x="258804" y="2623279"/>
                  <a:pt x="243600" y="2596423"/>
                  <a:pt x="234892" y="2568557"/>
                </a:cubicBezTo>
                <a:cubicBezTo>
                  <a:pt x="229617" y="2551676"/>
                  <a:pt x="226023" y="2534041"/>
                  <a:pt x="218114" y="2518223"/>
                </a:cubicBezTo>
                <a:cubicBezTo>
                  <a:pt x="198046" y="2478086"/>
                  <a:pt x="187009" y="2470340"/>
                  <a:pt x="159391" y="2442722"/>
                </a:cubicBezTo>
                <a:cubicBezTo>
                  <a:pt x="143793" y="2380332"/>
                  <a:pt x="136037" y="2363688"/>
                  <a:pt x="159391" y="2274942"/>
                </a:cubicBezTo>
                <a:cubicBezTo>
                  <a:pt x="162949" y="2261421"/>
                  <a:pt x="181762" y="2258165"/>
                  <a:pt x="192947" y="2249776"/>
                </a:cubicBezTo>
                <a:cubicBezTo>
                  <a:pt x="198540" y="2241387"/>
                  <a:pt x="205753" y="2233876"/>
                  <a:pt x="209725" y="2224609"/>
                </a:cubicBezTo>
                <a:cubicBezTo>
                  <a:pt x="214267" y="2214012"/>
                  <a:pt x="218114" y="2202583"/>
                  <a:pt x="218114" y="2191053"/>
                </a:cubicBezTo>
                <a:cubicBezTo>
                  <a:pt x="218114" y="2115500"/>
                  <a:pt x="212521" y="2040051"/>
                  <a:pt x="209725" y="1964550"/>
                </a:cubicBezTo>
                <a:cubicBezTo>
                  <a:pt x="214398" y="1763601"/>
                  <a:pt x="201791" y="1693372"/>
                  <a:pt x="226503" y="1545100"/>
                </a:cubicBezTo>
                <a:cubicBezTo>
                  <a:pt x="228847" y="1531035"/>
                  <a:pt x="230795" y="1516812"/>
                  <a:pt x="234892" y="1503155"/>
                </a:cubicBezTo>
                <a:cubicBezTo>
                  <a:pt x="239219" y="1488731"/>
                  <a:pt x="246383" y="1475310"/>
                  <a:pt x="251670" y="1461210"/>
                </a:cubicBezTo>
                <a:cubicBezTo>
                  <a:pt x="254775" y="1452930"/>
                  <a:pt x="257263" y="1444432"/>
                  <a:pt x="260059" y="1436043"/>
                </a:cubicBezTo>
                <a:cubicBezTo>
                  <a:pt x="268798" y="1182620"/>
                  <a:pt x="276822" y="1226182"/>
                  <a:pt x="251670" y="991427"/>
                </a:cubicBezTo>
                <a:cubicBezTo>
                  <a:pt x="250442" y="979963"/>
                  <a:pt x="249982" y="967253"/>
                  <a:pt x="243281" y="957871"/>
                </a:cubicBezTo>
                <a:cubicBezTo>
                  <a:pt x="235154" y="946494"/>
                  <a:pt x="219612" y="942591"/>
                  <a:pt x="209725" y="932704"/>
                </a:cubicBezTo>
                <a:cubicBezTo>
                  <a:pt x="147292" y="870271"/>
                  <a:pt x="218702" y="921911"/>
                  <a:pt x="159391" y="882370"/>
                </a:cubicBezTo>
                <a:cubicBezTo>
                  <a:pt x="156595" y="873981"/>
                  <a:pt x="154957" y="865112"/>
                  <a:pt x="151002" y="857203"/>
                </a:cubicBezTo>
                <a:cubicBezTo>
                  <a:pt x="146493" y="848185"/>
                  <a:pt x="134644" y="842110"/>
                  <a:pt x="134224" y="832036"/>
                </a:cubicBezTo>
                <a:cubicBezTo>
                  <a:pt x="131777" y="773297"/>
                  <a:pt x="139817" y="714590"/>
                  <a:pt x="142613" y="655867"/>
                </a:cubicBezTo>
                <a:cubicBezTo>
                  <a:pt x="139817" y="574774"/>
                  <a:pt x="141798" y="493374"/>
                  <a:pt x="134224" y="412587"/>
                </a:cubicBezTo>
                <a:cubicBezTo>
                  <a:pt x="133283" y="402549"/>
                  <a:pt x="120343" y="397077"/>
                  <a:pt x="117446" y="387420"/>
                </a:cubicBezTo>
                <a:cubicBezTo>
                  <a:pt x="111764" y="368481"/>
                  <a:pt x="114739" y="347636"/>
                  <a:pt x="109057" y="328697"/>
                </a:cubicBezTo>
                <a:cubicBezTo>
                  <a:pt x="104052" y="312012"/>
                  <a:pt x="77812" y="289063"/>
                  <a:pt x="67112" y="278363"/>
                </a:cubicBezTo>
                <a:cubicBezTo>
                  <a:pt x="64316" y="267178"/>
                  <a:pt x="60785" y="256151"/>
                  <a:pt x="58723" y="244807"/>
                </a:cubicBezTo>
                <a:cubicBezTo>
                  <a:pt x="55186" y="225353"/>
                  <a:pt x="55537" y="205160"/>
                  <a:pt x="50334" y="186084"/>
                </a:cubicBezTo>
                <a:cubicBezTo>
                  <a:pt x="38701" y="143428"/>
                  <a:pt x="22371" y="102194"/>
                  <a:pt x="8389" y="60249"/>
                </a:cubicBezTo>
                <a:lnTo>
                  <a:pt x="0" y="35082"/>
                </a:lnTo>
                <a:cubicBezTo>
                  <a:pt x="8389" y="23897"/>
                  <a:pt x="14249" y="-7208"/>
                  <a:pt x="25167" y="1526"/>
                </a:cubicBezTo>
                <a:cubicBezTo>
                  <a:pt x="43173" y="15931"/>
                  <a:pt x="32702" y="47512"/>
                  <a:pt x="41945" y="68638"/>
                </a:cubicBezTo>
                <a:cubicBezTo>
                  <a:pt x="61823" y="114074"/>
                  <a:pt x="101640" y="158269"/>
                  <a:pt x="134224" y="194473"/>
                </a:cubicBezTo>
                <a:cubicBezTo>
                  <a:pt x="175748" y="240611"/>
                  <a:pt x="144968" y="198006"/>
                  <a:pt x="176169" y="244807"/>
                </a:cubicBezTo>
                <a:cubicBezTo>
                  <a:pt x="178965" y="289548"/>
                  <a:pt x="170382" y="336503"/>
                  <a:pt x="184558" y="379031"/>
                </a:cubicBezTo>
                <a:cubicBezTo>
                  <a:pt x="188204" y="389969"/>
                  <a:pt x="210611" y="379396"/>
                  <a:pt x="218114" y="370642"/>
                </a:cubicBezTo>
                <a:cubicBezTo>
                  <a:pt x="229624" y="357214"/>
                  <a:pt x="252578" y="320308"/>
                  <a:pt x="234892" y="320308"/>
                </a:cubicBezTo>
                <a:cubicBezTo>
                  <a:pt x="214727" y="320308"/>
                  <a:pt x="212521" y="353864"/>
                  <a:pt x="201336" y="370642"/>
                </a:cubicBezTo>
                <a:cubicBezTo>
                  <a:pt x="176695" y="469204"/>
                  <a:pt x="171210" y="473210"/>
                  <a:pt x="226503" y="639089"/>
                </a:cubicBezTo>
                <a:cubicBezTo>
                  <a:pt x="239071" y="676793"/>
                  <a:pt x="302004" y="731368"/>
                  <a:pt x="302004" y="731368"/>
                </a:cubicBezTo>
                <a:cubicBezTo>
                  <a:pt x="304800" y="739757"/>
                  <a:pt x="307288" y="748255"/>
                  <a:pt x="310393" y="756535"/>
                </a:cubicBezTo>
                <a:cubicBezTo>
                  <a:pt x="315680" y="770635"/>
                  <a:pt x="325136" y="783559"/>
                  <a:pt x="327171" y="798480"/>
                </a:cubicBezTo>
                <a:cubicBezTo>
                  <a:pt x="333605" y="845663"/>
                  <a:pt x="331908" y="893613"/>
                  <a:pt x="335560" y="941093"/>
                </a:cubicBezTo>
                <a:cubicBezTo>
                  <a:pt x="342191" y="1027295"/>
                  <a:pt x="320763" y="1010798"/>
                  <a:pt x="377505" y="1024983"/>
                </a:cubicBezTo>
                <a:cubicBezTo>
                  <a:pt x="350819" y="1185100"/>
                  <a:pt x="400451" y="903441"/>
                  <a:pt x="335560" y="1175985"/>
                </a:cubicBezTo>
                <a:cubicBezTo>
                  <a:pt x="283822" y="1393285"/>
                  <a:pt x="387184" y="1086452"/>
                  <a:pt x="293615" y="1343764"/>
                </a:cubicBezTo>
                <a:cubicBezTo>
                  <a:pt x="296411" y="1366135"/>
                  <a:pt x="289498" y="1392118"/>
                  <a:pt x="302004" y="1410876"/>
                </a:cubicBezTo>
                <a:cubicBezTo>
                  <a:pt x="307597" y="1419265"/>
                  <a:pt x="321122" y="1402164"/>
                  <a:pt x="327171" y="1394098"/>
                </a:cubicBezTo>
                <a:cubicBezTo>
                  <a:pt x="338426" y="1379091"/>
                  <a:pt x="342687" y="1359849"/>
                  <a:pt x="352338" y="1343764"/>
                </a:cubicBezTo>
                <a:cubicBezTo>
                  <a:pt x="359531" y="1331775"/>
                  <a:pt x="369116" y="1321394"/>
                  <a:pt x="377505" y="1310209"/>
                </a:cubicBezTo>
                <a:cubicBezTo>
                  <a:pt x="380301" y="1360543"/>
                  <a:pt x="381708" y="1410973"/>
                  <a:pt x="385894" y="1461210"/>
                </a:cubicBezTo>
                <a:cubicBezTo>
                  <a:pt x="387307" y="1478161"/>
                  <a:pt x="392743" y="1494604"/>
                  <a:pt x="394283" y="1511544"/>
                </a:cubicBezTo>
                <a:cubicBezTo>
                  <a:pt x="398342" y="1556189"/>
                  <a:pt x="388058" y="1603388"/>
                  <a:pt x="402672" y="1645768"/>
                </a:cubicBezTo>
                <a:cubicBezTo>
                  <a:pt x="417085" y="1687567"/>
                  <a:pt x="453125" y="1718391"/>
                  <a:pt x="478173" y="1754825"/>
                </a:cubicBezTo>
                <a:cubicBezTo>
                  <a:pt x="483885" y="1763133"/>
                  <a:pt x="494951" y="1779992"/>
                  <a:pt x="494951" y="1779992"/>
                </a:cubicBezTo>
                <a:cubicBezTo>
                  <a:pt x="506838" y="1898859"/>
                  <a:pt x="505819" y="1825933"/>
                  <a:pt x="494951" y="1930994"/>
                </a:cubicBezTo>
                <a:cubicBezTo>
                  <a:pt x="488881" y="1989670"/>
                  <a:pt x="478173" y="2107163"/>
                  <a:pt x="478173" y="2107163"/>
                </a:cubicBezTo>
                <a:cubicBezTo>
                  <a:pt x="475377" y="2252572"/>
                  <a:pt x="474473" y="2398030"/>
                  <a:pt x="469784" y="2543390"/>
                </a:cubicBezTo>
                <a:cubicBezTo>
                  <a:pt x="468878" y="2571478"/>
                  <a:pt x="468211" y="2600016"/>
                  <a:pt x="461395" y="2627280"/>
                </a:cubicBezTo>
                <a:cubicBezTo>
                  <a:pt x="448527" y="2678753"/>
                  <a:pt x="430766" y="2729020"/>
                  <a:pt x="411061" y="2778282"/>
                </a:cubicBezTo>
                <a:cubicBezTo>
                  <a:pt x="397128" y="2813115"/>
                  <a:pt x="375506" y="2844467"/>
                  <a:pt x="360727" y="2878950"/>
                </a:cubicBezTo>
                <a:cubicBezTo>
                  <a:pt x="343439" y="2919288"/>
                  <a:pt x="336985" y="2948751"/>
                  <a:pt x="327171" y="2988007"/>
                </a:cubicBezTo>
                <a:cubicBezTo>
                  <a:pt x="343995" y="3038480"/>
                  <a:pt x="323023" y="2988069"/>
                  <a:pt x="360727" y="3038341"/>
                </a:cubicBezTo>
                <a:cubicBezTo>
                  <a:pt x="370510" y="3051385"/>
                  <a:pt x="377505" y="3066304"/>
                  <a:pt x="385894" y="3080286"/>
                </a:cubicBezTo>
                <a:cubicBezTo>
                  <a:pt x="388690" y="3169768"/>
                  <a:pt x="391144" y="3259262"/>
                  <a:pt x="394283" y="3348733"/>
                </a:cubicBezTo>
                <a:cubicBezTo>
                  <a:pt x="402329" y="3578045"/>
                  <a:pt x="417970" y="3807183"/>
                  <a:pt x="419450" y="4036631"/>
                </a:cubicBezTo>
                <a:cubicBezTo>
                  <a:pt x="423283" y="4630791"/>
                  <a:pt x="449421" y="4477612"/>
                  <a:pt x="352338" y="4833585"/>
                </a:cubicBezTo>
                <a:cubicBezTo>
                  <a:pt x="344101" y="4932433"/>
                  <a:pt x="332790" y="5016181"/>
                  <a:pt x="352338" y="5118810"/>
                </a:cubicBezTo>
                <a:cubicBezTo>
                  <a:pt x="353993" y="5127497"/>
                  <a:pt x="369116" y="5113217"/>
                  <a:pt x="377505" y="5110421"/>
                </a:cubicBezTo>
                <a:cubicBezTo>
                  <a:pt x="380301" y="5127199"/>
                  <a:pt x="383646" y="5143895"/>
                  <a:pt x="385894" y="5160755"/>
                </a:cubicBezTo>
                <a:cubicBezTo>
                  <a:pt x="389241" y="5185855"/>
                  <a:pt x="390120" y="5211279"/>
                  <a:pt x="394283" y="5236256"/>
                </a:cubicBezTo>
                <a:cubicBezTo>
                  <a:pt x="395737" y="5244978"/>
                  <a:pt x="400527" y="5252844"/>
                  <a:pt x="402672" y="5261423"/>
                </a:cubicBezTo>
                <a:cubicBezTo>
                  <a:pt x="424156" y="5347358"/>
                  <a:pt x="392348" y="5291109"/>
                  <a:pt x="461395" y="5429203"/>
                </a:cubicBezTo>
                <a:cubicBezTo>
                  <a:pt x="475377" y="5457166"/>
                  <a:pt x="485806" y="5487209"/>
                  <a:pt x="503340" y="5513093"/>
                </a:cubicBezTo>
                <a:cubicBezTo>
                  <a:pt x="544745" y="5574214"/>
                  <a:pt x="591953" y="5631212"/>
                  <a:pt x="637564" y="5689262"/>
                </a:cubicBezTo>
                <a:cubicBezTo>
                  <a:pt x="653492" y="5709534"/>
                  <a:pt x="671393" y="5728180"/>
                  <a:pt x="687898" y="5747985"/>
                </a:cubicBezTo>
                <a:cubicBezTo>
                  <a:pt x="699361" y="5761740"/>
                  <a:pt x="721454" y="5789930"/>
                  <a:pt x="721454" y="5789930"/>
                </a:cubicBezTo>
                <a:cubicBezTo>
                  <a:pt x="724250" y="5815097"/>
                  <a:pt x="728159" y="5840165"/>
                  <a:pt x="729843" y="5865431"/>
                </a:cubicBezTo>
                <a:cubicBezTo>
                  <a:pt x="731315" y="5887513"/>
                  <a:pt x="716272" y="6302089"/>
                  <a:pt x="780177" y="6477827"/>
                </a:cubicBezTo>
                <a:cubicBezTo>
                  <a:pt x="784451" y="6489580"/>
                  <a:pt x="791362" y="6500198"/>
                  <a:pt x="796955" y="6511383"/>
                </a:cubicBezTo>
                <a:cubicBezTo>
                  <a:pt x="799751" y="6564513"/>
                  <a:pt x="787162" y="6620773"/>
                  <a:pt x="805344" y="6670774"/>
                </a:cubicBezTo>
                <a:cubicBezTo>
                  <a:pt x="813509" y="6693227"/>
                  <a:pt x="809141" y="6614347"/>
                  <a:pt x="830511" y="6603662"/>
                </a:cubicBezTo>
                <a:cubicBezTo>
                  <a:pt x="845725" y="6596055"/>
                  <a:pt x="830461" y="6639228"/>
                  <a:pt x="838900" y="6653996"/>
                </a:cubicBezTo>
                <a:cubicBezTo>
                  <a:pt x="843287" y="6661674"/>
                  <a:pt x="855678" y="6659589"/>
                  <a:pt x="864067" y="6662385"/>
                </a:cubicBezTo>
                <a:cubicBezTo>
                  <a:pt x="869991" y="6769037"/>
                  <a:pt x="915005" y="6796307"/>
                  <a:pt x="847289" y="6830164"/>
                </a:cubicBezTo>
                <a:cubicBezTo>
                  <a:pt x="839380" y="6834119"/>
                  <a:pt x="830511" y="6835757"/>
                  <a:pt x="822122" y="6838553"/>
                </a:cubicBezTo>
                <a:lnTo>
                  <a:pt x="729843" y="6830164"/>
                </a:lnTo>
                <a:cubicBezTo>
                  <a:pt x="672835" y="6824164"/>
                  <a:pt x="664612" y="6822089"/>
                  <a:pt x="612397" y="6813387"/>
                </a:cubicBezTo>
                <a:cubicBezTo>
                  <a:pt x="570452" y="6818979"/>
                  <a:pt x="528302" y="6823208"/>
                  <a:pt x="486562" y="6830164"/>
                </a:cubicBezTo>
                <a:cubicBezTo>
                  <a:pt x="477840" y="6831618"/>
                  <a:pt x="468386" y="6851137"/>
                  <a:pt x="436228" y="681338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378406-6D44-405E-BC6E-A64CF4AD3EC9}"/>
              </a:ext>
            </a:extLst>
          </p:cNvPr>
          <p:cNvSpPr txBox="1">
            <a:spLocks/>
          </p:cNvSpPr>
          <p:nvPr/>
        </p:nvSpPr>
        <p:spPr>
          <a:xfrm>
            <a:off x="1492817" y="1858841"/>
            <a:ext cx="8358352" cy="4348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                Gentiles					Jews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(The Library of </a:t>
            </a:r>
            <a:r>
              <a:rPr lang="en-US" dirty="0" err="1">
                <a:solidFill>
                  <a:schemeClr val="tx1"/>
                </a:solidFill>
              </a:rPr>
              <a:t>Celsus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00B479B-EB50-42A2-83F8-F22395F15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" y="2265026"/>
            <a:ext cx="4376593" cy="3282445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366D574-B2B1-4534-9B69-EDF0E3323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45404" r="41917" b="27505"/>
          <a:stretch/>
        </p:blipFill>
        <p:spPr>
          <a:xfrm rot="16200000">
            <a:off x="8257440" y="2278740"/>
            <a:ext cx="3282446" cy="3255018"/>
          </a:xfrm>
          <a:prstGeom prst="rect">
            <a:avLst/>
          </a:prstGeom>
        </p:spPr>
      </p:pic>
      <p:pic>
        <p:nvPicPr>
          <p:cNvPr id="11" name="Picture 2" descr="Image result for menorah">
            <a:extLst>
              <a:ext uri="{FF2B5EF4-FFF2-40B4-BE49-F238E27FC236}">
                <a16:creationId xmlns:a16="http://schemas.microsoft.com/office/drawing/2014/main" id="{B17884C9-1D3F-462D-B3FC-F6EF57FE8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55" y="1622559"/>
            <a:ext cx="4165170" cy="44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Disunity in Ephesus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444907-2F02-48C2-A4F3-82D5F679C7A9}"/>
              </a:ext>
            </a:extLst>
          </p:cNvPr>
          <p:cNvSpPr/>
          <p:nvPr/>
        </p:nvSpPr>
        <p:spPr>
          <a:xfrm>
            <a:off x="4990638" y="9723"/>
            <a:ext cx="884203" cy="6838553"/>
          </a:xfrm>
          <a:custGeom>
            <a:avLst/>
            <a:gdLst>
              <a:gd name="connsiteX0" fmla="*/ 436228 w 884203"/>
              <a:gd name="connsiteY0" fmla="*/ 6813387 h 6838553"/>
              <a:gd name="connsiteX1" fmla="*/ 293615 w 884203"/>
              <a:gd name="connsiteY1" fmla="*/ 6603662 h 6838553"/>
              <a:gd name="connsiteX2" fmla="*/ 318782 w 884203"/>
              <a:gd name="connsiteY2" fmla="*/ 6595273 h 6838553"/>
              <a:gd name="connsiteX3" fmla="*/ 335560 w 884203"/>
              <a:gd name="connsiteY3" fmla="*/ 6570106 h 6838553"/>
              <a:gd name="connsiteX4" fmla="*/ 360727 w 884203"/>
              <a:gd name="connsiteY4" fmla="*/ 6544939 h 6838553"/>
              <a:gd name="connsiteX5" fmla="*/ 369116 w 884203"/>
              <a:gd name="connsiteY5" fmla="*/ 6519772 h 6838553"/>
              <a:gd name="connsiteX6" fmla="*/ 369116 w 884203"/>
              <a:gd name="connsiteY6" fmla="*/ 6259713 h 6838553"/>
              <a:gd name="connsiteX7" fmla="*/ 352338 w 884203"/>
              <a:gd name="connsiteY7" fmla="*/ 6209379 h 6838553"/>
              <a:gd name="connsiteX8" fmla="*/ 335560 w 884203"/>
              <a:gd name="connsiteY8" fmla="*/ 6142267 h 6838553"/>
              <a:gd name="connsiteX9" fmla="*/ 360727 w 884203"/>
              <a:gd name="connsiteY9" fmla="*/ 5940931 h 6838553"/>
              <a:gd name="connsiteX10" fmla="*/ 402672 w 884203"/>
              <a:gd name="connsiteY10" fmla="*/ 5848653 h 6838553"/>
              <a:gd name="connsiteX11" fmla="*/ 360727 w 884203"/>
              <a:gd name="connsiteY11" fmla="*/ 5773152 h 6838553"/>
              <a:gd name="connsiteX12" fmla="*/ 327171 w 884203"/>
              <a:gd name="connsiteY12" fmla="*/ 5764763 h 6838553"/>
              <a:gd name="connsiteX13" fmla="*/ 335560 w 884203"/>
              <a:gd name="connsiteY13" fmla="*/ 5580205 h 6838553"/>
              <a:gd name="connsiteX14" fmla="*/ 369116 w 884203"/>
              <a:gd name="connsiteY14" fmla="*/ 5563427 h 6838553"/>
              <a:gd name="connsiteX15" fmla="*/ 327171 w 884203"/>
              <a:gd name="connsiteY15" fmla="*/ 5555038 h 6838553"/>
              <a:gd name="connsiteX16" fmla="*/ 302004 w 884203"/>
              <a:gd name="connsiteY16" fmla="*/ 5513093 h 6838553"/>
              <a:gd name="connsiteX17" fmla="*/ 293615 w 884203"/>
              <a:gd name="connsiteY17" fmla="*/ 5001364 h 6838553"/>
              <a:gd name="connsiteX18" fmla="*/ 285226 w 884203"/>
              <a:gd name="connsiteY18" fmla="*/ 4791640 h 6838553"/>
              <a:gd name="connsiteX19" fmla="*/ 276837 w 884203"/>
              <a:gd name="connsiteY19" fmla="*/ 4758084 h 6838553"/>
              <a:gd name="connsiteX20" fmla="*/ 268448 w 884203"/>
              <a:gd name="connsiteY20" fmla="*/ 4716139 h 6838553"/>
              <a:gd name="connsiteX21" fmla="*/ 251670 w 884203"/>
              <a:gd name="connsiteY21" fmla="*/ 4531581 h 6838553"/>
              <a:gd name="connsiteX22" fmla="*/ 234892 w 884203"/>
              <a:gd name="connsiteY22" fmla="*/ 4430913 h 6838553"/>
              <a:gd name="connsiteX23" fmla="*/ 251670 w 884203"/>
              <a:gd name="connsiteY23" fmla="*/ 4254744 h 6838553"/>
              <a:gd name="connsiteX24" fmla="*/ 276837 w 884203"/>
              <a:gd name="connsiteY24" fmla="*/ 4162465 h 6838553"/>
              <a:gd name="connsiteX25" fmla="*/ 302004 w 884203"/>
              <a:gd name="connsiteY25" fmla="*/ 3986297 h 6838553"/>
              <a:gd name="connsiteX26" fmla="*/ 285226 w 884203"/>
              <a:gd name="connsiteY26" fmla="*/ 3600403 h 6838553"/>
              <a:gd name="connsiteX27" fmla="*/ 251670 w 884203"/>
              <a:gd name="connsiteY27" fmla="*/ 3533291 h 6838553"/>
              <a:gd name="connsiteX28" fmla="*/ 226503 w 884203"/>
              <a:gd name="connsiteY28" fmla="*/ 3466179 h 6838553"/>
              <a:gd name="connsiteX29" fmla="*/ 218114 w 884203"/>
              <a:gd name="connsiteY29" fmla="*/ 3415845 h 6838553"/>
              <a:gd name="connsiteX30" fmla="*/ 251670 w 884203"/>
              <a:gd name="connsiteY30" fmla="*/ 3382289 h 6838553"/>
              <a:gd name="connsiteX31" fmla="*/ 268448 w 884203"/>
              <a:gd name="connsiteY31" fmla="*/ 3348733 h 6838553"/>
              <a:gd name="connsiteX32" fmla="*/ 260059 w 884203"/>
              <a:gd name="connsiteY32" fmla="*/ 2652447 h 6838553"/>
              <a:gd name="connsiteX33" fmla="*/ 234892 w 884203"/>
              <a:gd name="connsiteY33" fmla="*/ 2568557 h 6838553"/>
              <a:gd name="connsiteX34" fmla="*/ 218114 w 884203"/>
              <a:gd name="connsiteY34" fmla="*/ 2518223 h 6838553"/>
              <a:gd name="connsiteX35" fmla="*/ 159391 w 884203"/>
              <a:gd name="connsiteY35" fmla="*/ 2442722 h 6838553"/>
              <a:gd name="connsiteX36" fmla="*/ 159391 w 884203"/>
              <a:gd name="connsiteY36" fmla="*/ 2274942 h 6838553"/>
              <a:gd name="connsiteX37" fmla="*/ 192947 w 884203"/>
              <a:gd name="connsiteY37" fmla="*/ 2249776 h 6838553"/>
              <a:gd name="connsiteX38" fmla="*/ 209725 w 884203"/>
              <a:gd name="connsiteY38" fmla="*/ 2224609 h 6838553"/>
              <a:gd name="connsiteX39" fmla="*/ 218114 w 884203"/>
              <a:gd name="connsiteY39" fmla="*/ 2191053 h 6838553"/>
              <a:gd name="connsiteX40" fmla="*/ 209725 w 884203"/>
              <a:gd name="connsiteY40" fmla="*/ 1964550 h 6838553"/>
              <a:gd name="connsiteX41" fmla="*/ 226503 w 884203"/>
              <a:gd name="connsiteY41" fmla="*/ 1545100 h 6838553"/>
              <a:gd name="connsiteX42" fmla="*/ 234892 w 884203"/>
              <a:gd name="connsiteY42" fmla="*/ 1503155 h 6838553"/>
              <a:gd name="connsiteX43" fmla="*/ 251670 w 884203"/>
              <a:gd name="connsiteY43" fmla="*/ 1461210 h 6838553"/>
              <a:gd name="connsiteX44" fmla="*/ 260059 w 884203"/>
              <a:gd name="connsiteY44" fmla="*/ 1436043 h 6838553"/>
              <a:gd name="connsiteX45" fmla="*/ 251670 w 884203"/>
              <a:gd name="connsiteY45" fmla="*/ 991427 h 6838553"/>
              <a:gd name="connsiteX46" fmla="*/ 243281 w 884203"/>
              <a:gd name="connsiteY46" fmla="*/ 957871 h 6838553"/>
              <a:gd name="connsiteX47" fmla="*/ 209725 w 884203"/>
              <a:gd name="connsiteY47" fmla="*/ 932704 h 6838553"/>
              <a:gd name="connsiteX48" fmla="*/ 159391 w 884203"/>
              <a:gd name="connsiteY48" fmla="*/ 882370 h 6838553"/>
              <a:gd name="connsiteX49" fmla="*/ 151002 w 884203"/>
              <a:gd name="connsiteY49" fmla="*/ 857203 h 6838553"/>
              <a:gd name="connsiteX50" fmla="*/ 134224 w 884203"/>
              <a:gd name="connsiteY50" fmla="*/ 832036 h 6838553"/>
              <a:gd name="connsiteX51" fmla="*/ 142613 w 884203"/>
              <a:gd name="connsiteY51" fmla="*/ 655867 h 6838553"/>
              <a:gd name="connsiteX52" fmla="*/ 134224 w 884203"/>
              <a:gd name="connsiteY52" fmla="*/ 412587 h 6838553"/>
              <a:gd name="connsiteX53" fmla="*/ 117446 w 884203"/>
              <a:gd name="connsiteY53" fmla="*/ 387420 h 6838553"/>
              <a:gd name="connsiteX54" fmla="*/ 109057 w 884203"/>
              <a:gd name="connsiteY54" fmla="*/ 328697 h 6838553"/>
              <a:gd name="connsiteX55" fmla="*/ 67112 w 884203"/>
              <a:gd name="connsiteY55" fmla="*/ 278363 h 6838553"/>
              <a:gd name="connsiteX56" fmla="*/ 58723 w 884203"/>
              <a:gd name="connsiteY56" fmla="*/ 244807 h 6838553"/>
              <a:gd name="connsiteX57" fmla="*/ 50334 w 884203"/>
              <a:gd name="connsiteY57" fmla="*/ 186084 h 6838553"/>
              <a:gd name="connsiteX58" fmla="*/ 8389 w 884203"/>
              <a:gd name="connsiteY58" fmla="*/ 60249 h 6838553"/>
              <a:gd name="connsiteX59" fmla="*/ 0 w 884203"/>
              <a:gd name="connsiteY59" fmla="*/ 35082 h 6838553"/>
              <a:gd name="connsiteX60" fmla="*/ 25167 w 884203"/>
              <a:gd name="connsiteY60" fmla="*/ 1526 h 6838553"/>
              <a:gd name="connsiteX61" fmla="*/ 41945 w 884203"/>
              <a:gd name="connsiteY61" fmla="*/ 68638 h 6838553"/>
              <a:gd name="connsiteX62" fmla="*/ 134224 w 884203"/>
              <a:gd name="connsiteY62" fmla="*/ 194473 h 6838553"/>
              <a:gd name="connsiteX63" fmla="*/ 176169 w 884203"/>
              <a:gd name="connsiteY63" fmla="*/ 244807 h 6838553"/>
              <a:gd name="connsiteX64" fmla="*/ 184558 w 884203"/>
              <a:gd name="connsiteY64" fmla="*/ 379031 h 6838553"/>
              <a:gd name="connsiteX65" fmla="*/ 218114 w 884203"/>
              <a:gd name="connsiteY65" fmla="*/ 370642 h 6838553"/>
              <a:gd name="connsiteX66" fmla="*/ 234892 w 884203"/>
              <a:gd name="connsiteY66" fmla="*/ 320308 h 6838553"/>
              <a:gd name="connsiteX67" fmla="*/ 201336 w 884203"/>
              <a:gd name="connsiteY67" fmla="*/ 370642 h 6838553"/>
              <a:gd name="connsiteX68" fmla="*/ 226503 w 884203"/>
              <a:gd name="connsiteY68" fmla="*/ 639089 h 6838553"/>
              <a:gd name="connsiteX69" fmla="*/ 302004 w 884203"/>
              <a:gd name="connsiteY69" fmla="*/ 731368 h 6838553"/>
              <a:gd name="connsiteX70" fmla="*/ 310393 w 884203"/>
              <a:gd name="connsiteY70" fmla="*/ 756535 h 6838553"/>
              <a:gd name="connsiteX71" fmla="*/ 327171 w 884203"/>
              <a:gd name="connsiteY71" fmla="*/ 798480 h 6838553"/>
              <a:gd name="connsiteX72" fmla="*/ 335560 w 884203"/>
              <a:gd name="connsiteY72" fmla="*/ 941093 h 6838553"/>
              <a:gd name="connsiteX73" fmla="*/ 377505 w 884203"/>
              <a:gd name="connsiteY73" fmla="*/ 1024983 h 6838553"/>
              <a:gd name="connsiteX74" fmla="*/ 335560 w 884203"/>
              <a:gd name="connsiteY74" fmla="*/ 1175985 h 6838553"/>
              <a:gd name="connsiteX75" fmla="*/ 293615 w 884203"/>
              <a:gd name="connsiteY75" fmla="*/ 1343764 h 6838553"/>
              <a:gd name="connsiteX76" fmla="*/ 302004 w 884203"/>
              <a:gd name="connsiteY76" fmla="*/ 1410876 h 6838553"/>
              <a:gd name="connsiteX77" fmla="*/ 327171 w 884203"/>
              <a:gd name="connsiteY77" fmla="*/ 1394098 h 6838553"/>
              <a:gd name="connsiteX78" fmla="*/ 352338 w 884203"/>
              <a:gd name="connsiteY78" fmla="*/ 1343764 h 6838553"/>
              <a:gd name="connsiteX79" fmla="*/ 377505 w 884203"/>
              <a:gd name="connsiteY79" fmla="*/ 1310209 h 6838553"/>
              <a:gd name="connsiteX80" fmla="*/ 385894 w 884203"/>
              <a:gd name="connsiteY80" fmla="*/ 1461210 h 6838553"/>
              <a:gd name="connsiteX81" fmla="*/ 394283 w 884203"/>
              <a:gd name="connsiteY81" fmla="*/ 1511544 h 6838553"/>
              <a:gd name="connsiteX82" fmla="*/ 402672 w 884203"/>
              <a:gd name="connsiteY82" fmla="*/ 1645768 h 6838553"/>
              <a:gd name="connsiteX83" fmla="*/ 478173 w 884203"/>
              <a:gd name="connsiteY83" fmla="*/ 1754825 h 6838553"/>
              <a:gd name="connsiteX84" fmla="*/ 494951 w 884203"/>
              <a:gd name="connsiteY84" fmla="*/ 1779992 h 6838553"/>
              <a:gd name="connsiteX85" fmla="*/ 494951 w 884203"/>
              <a:gd name="connsiteY85" fmla="*/ 1930994 h 6838553"/>
              <a:gd name="connsiteX86" fmla="*/ 478173 w 884203"/>
              <a:gd name="connsiteY86" fmla="*/ 2107163 h 6838553"/>
              <a:gd name="connsiteX87" fmla="*/ 469784 w 884203"/>
              <a:gd name="connsiteY87" fmla="*/ 2543390 h 6838553"/>
              <a:gd name="connsiteX88" fmla="*/ 461395 w 884203"/>
              <a:gd name="connsiteY88" fmla="*/ 2627280 h 6838553"/>
              <a:gd name="connsiteX89" fmla="*/ 411061 w 884203"/>
              <a:gd name="connsiteY89" fmla="*/ 2778282 h 6838553"/>
              <a:gd name="connsiteX90" fmla="*/ 360727 w 884203"/>
              <a:gd name="connsiteY90" fmla="*/ 2878950 h 6838553"/>
              <a:gd name="connsiteX91" fmla="*/ 327171 w 884203"/>
              <a:gd name="connsiteY91" fmla="*/ 2988007 h 6838553"/>
              <a:gd name="connsiteX92" fmla="*/ 360727 w 884203"/>
              <a:gd name="connsiteY92" fmla="*/ 3038341 h 6838553"/>
              <a:gd name="connsiteX93" fmla="*/ 385894 w 884203"/>
              <a:gd name="connsiteY93" fmla="*/ 3080286 h 6838553"/>
              <a:gd name="connsiteX94" fmla="*/ 394283 w 884203"/>
              <a:gd name="connsiteY94" fmla="*/ 3348733 h 6838553"/>
              <a:gd name="connsiteX95" fmla="*/ 419450 w 884203"/>
              <a:gd name="connsiteY95" fmla="*/ 4036631 h 6838553"/>
              <a:gd name="connsiteX96" fmla="*/ 352338 w 884203"/>
              <a:gd name="connsiteY96" fmla="*/ 4833585 h 6838553"/>
              <a:gd name="connsiteX97" fmla="*/ 352338 w 884203"/>
              <a:gd name="connsiteY97" fmla="*/ 5118810 h 6838553"/>
              <a:gd name="connsiteX98" fmla="*/ 377505 w 884203"/>
              <a:gd name="connsiteY98" fmla="*/ 5110421 h 6838553"/>
              <a:gd name="connsiteX99" fmla="*/ 385894 w 884203"/>
              <a:gd name="connsiteY99" fmla="*/ 5160755 h 6838553"/>
              <a:gd name="connsiteX100" fmla="*/ 394283 w 884203"/>
              <a:gd name="connsiteY100" fmla="*/ 5236256 h 6838553"/>
              <a:gd name="connsiteX101" fmla="*/ 402672 w 884203"/>
              <a:gd name="connsiteY101" fmla="*/ 5261423 h 6838553"/>
              <a:gd name="connsiteX102" fmla="*/ 461395 w 884203"/>
              <a:gd name="connsiteY102" fmla="*/ 5429203 h 6838553"/>
              <a:gd name="connsiteX103" fmla="*/ 503340 w 884203"/>
              <a:gd name="connsiteY103" fmla="*/ 5513093 h 6838553"/>
              <a:gd name="connsiteX104" fmla="*/ 637564 w 884203"/>
              <a:gd name="connsiteY104" fmla="*/ 5689262 h 6838553"/>
              <a:gd name="connsiteX105" fmla="*/ 687898 w 884203"/>
              <a:gd name="connsiteY105" fmla="*/ 5747985 h 6838553"/>
              <a:gd name="connsiteX106" fmla="*/ 721454 w 884203"/>
              <a:gd name="connsiteY106" fmla="*/ 5789930 h 6838553"/>
              <a:gd name="connsiteX107" fmla="*/ 729843 w 884203"/>
              <a:gd name="connsiteY107" fmla="*/ 5865431 h 6838553"/>
              <a:gd name="connsiteX108" fmla="*/ 780177 w 884203"/>
              <a:gd name="connsiteY108" fmla="*/ 6477827 h 6838553"/>
              <a:gd name="connsiteX109" fmla="*/ 796955 w 884203"/>
              <a:gd name="connsiteY109" fmla="*/ 6511383 h 6838553"/>
              <a:gd name="connsiteX110" fmla="*/ 805344 w 884203"/>
              <a:gd name="connsiteY110" fmla="*/ 6670774 h 6838553"/>
              <a:gd name="connsiteX111" fmla="*/ 830511 w 884203"/>
              <a:gd name="connsiteY111" fmla="*/ 6603662 h 6838553"/>
              <a:gd name="connsiteX112" fmla="*/ 838900 w 884203"/>
              <a:gd name="connsiteY112" fmla="*/ 6653996 h 6838553"/>
              <a:gd name="connsiteX113" fmla="*/ 864067 w 884203"/>
              <a:gd name="connsiteY113" fmla="*/ 6662385 h 6838553"/>
              <a:gd name="connsiteX114" fmla="*/ 847289 w 884203"/>
              <a:gd name="connsiteY114" fmla="*/ 6830164 h 6838553"/>
              <a:gd name="connsiteX115" fmla="*/ 822122 w 884203"/>
              <a:gd name="connsiteY115" fmla="*/ 6838553 h 6838553"/>
              <a:gd name="connsiteX116" fmla="*/ 729843 w 884203"/>
              <a:gd name="connsiteY116" fmla="*/ 6830164 h 6838553"/>
              <a:gd name="connsiteX117" fmla="*/ 612397 w 884203"/>
              <a:gd name="connsiteY117" fmla="*/ 6813387 h 6838553"/>
              <a:gd name="connsiteX118" fmla="*/ 486562 w 884203"/>
              <a:gd name="connsiteY118" fmla="*/ 6830164 h 6838553"/>
              <a:gd name="connsiteX119" fmla="*/ 436228 w 884203"/>
              <a:gd name="connsiteY119" fmla="*/ 6813387 h 68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84203" h="6838553">
                <a:moveTo>
                  <a:pt x="436228" y="6813387"/>
                </a:moveTo>
                <a:cubicBezTo>
                  <a:pt x="404070" y="6775637"/>
                  <a:pt x="216630" y="6680647"/>
                  <a:pt x="293615" y="6603662"/>
                </a:cubicBezTo>
                <a:cubicBezTo>
                  <a:pt x="299868" y="6597409"/>
                  <a:pt x="310393" y="6598069"/>
                  <a:pt x="318782" y="6595273"/>
                </a:cubicBezTo>
                <a:cubicBezTo>
                  <a:pt x="324375" y="6586884"/>
                  <a:pt x="329105" y="6577851"/>
                  <a:pt x="335560" y="6570106"/>
                </a:cubicBezTo>
                <a:cubicBezTo>
                  <a:pt x="343155" y="6560992"/>
                  <a:pt x="354146" y="6554810"/>
                  <a:pt x="360727" y="6544939"/>
                </a:cubicBezTo>
                <a:cubicBezTo>
                  <a:pt x="365632" y="6537581"/>
                  <a:pt x="366320" y="6528161"/>
                  <a:pt x="369116" y="6519772"/>
                </a:cubicBezTo>
                <a:cubicBezTo>
                  <a:pt x="384771" y="6410187"/>
                  <a:pt x="385915" y="6427700"/>
                  <a:pt x="369116" y="6259713"/>
                </a:cubicBezTo>
                <a:cubicBezTo>
                  <a:pt x="367356" y="6242115"/>
                  <a:pt x="357197" y="6226384"/>
                  <a:pt x="352338" y="6209379"/>
                </a:cubicBezTo>
                <a:cubicBezTo>
                  <a:pt x="346003" y="6187207"/>
                  <a:pt x="341153" y="6164638"/>
                  <a:pt x="335560" y="6142267"/>
                </a:cubicBezTo>
                <a:cubicBezTo>
                  <a:pt x="345387" y="5985031"/>
                  <a:pt x="333077" y="6051532"/>
                  <a:pt x="360727" y="5940931"/>
                </a:cubicBezTo>
                <a:cubicBezTo>
                  <a:pt x="380382" y="5862311"/>
                  <a:pt x="361200" y="5890125"/>
                  <a:pt x="402672" y="5848653"/>
                </a:cubicBezTo>
                <a:cubicBezTo>
                  <a:pt x="392053" y="5816795"/>
                  <a:pt x="391751" y="5790880"/>
                  <a:pt x="360727" y="5773152"/>
                </a:cubicBezTo>
                <a:cubicBezTo>
                  <a:pt x="350717" y="5767432"/>
                  <a:pt x="338356" y="5767559"/>
                  <a:pt x="327171" y="5764763"/>
                </a:cubicBezTo>
                <a:cubicBezTo>
                  <a:pt x="329967" y="5703244"/>
                  <a:pt x="323000" y="5640493"/>
                  <a:pt x="335560" y="5580205"/>
                </a:cubicBezTo>
                <a:cubicBezTo>
                  <a:pt x="338111" y="5567962"/>
                  <a:pt x="373071" y="5575291"/>
                  <a:pt x="369116" y="5563427"/>
                </a:cubicBezTo>
                <a:cubicBezTo>
                  <a:pt x="364607" y="5549900"/>
                  <a:pt x="341153" y="5557834"/>
                  <a:pt x="327171" y="5555038"/>
                </a:cubicBezTo>
                <a:cubicBezTo>
                  <a:pt x="318782" y="5541056"/>
                  <a:pt x="305468" y="5529026"/>
                  <a:pt x="302004" y="5513093"/>
                </a:cubicBezTo>
                <a:cubicBezTo>
                  <a:pt x="269165" y="5362035"/>
                  <a:pt x="290648" y="5128959"/>
                  <a:pt x="293615" y="5001364"/>
                </a:cubicBezTo>
                <a:cubicBezTo>
                  <a:pt x="290819" y="4931456"/>
                  <a:pt x="290040" y="4861438"/>
                  <a:pt x="285226" y="4791640"/>
                </a:cubicBezTo>
                <a:cubicBezTo>
                  <a:pt x="284433" y="4780138"/>
                  <a:pt x="279338" y="4769339"/>
                  <a:pt x="276837" y="4758084"/>
                </a:cubicBezTo>
                <a:cubicBezTo>
                  <a:pt x="273744" y="4744165"/>
                  <a:pt x="271244" y="4730121"/>
                  <a:pt x="268448" y="4716139"/>
                </a:cubicBezTo>
                <a:cubicBezTo>
                  <a:pt x="262855" y="4654620"/>
                  <a:pt x="258888" y="4592931"/>
                  <a:pt x="251670" y="4531581"/>
                </a:cubicBezTo>
                <a:cubicBezTo>
                  <a:pt x="247695" y="4497795"/>
                  <a:pt x="234892" y="4430913"/>
                  <a:pt x="234892" y="4430913"/>
                </a:cubicBezTo>
                <a:cubicBezTo>
                  <a:pt x="240485" y="4372190"/>
                  <a:pt x="242564" y="4313026"/>
                  <a:pt x="251670" y="4254744"/>
                </a:cubicBezTo>
                <a:cubicBezTo>
                  <a:pt x="256592" y="4223243"/>
                  <a:pt x="269771" y="4193555"/>
                  <a:pt x="276837" y="4162465"/>
                </a:cubicBezTo>
                <a:cubicBezTo>
                  <a:pt x="294359" y="4085368"/>
                  <a:pt x="294354" y="4062796"/>
                  <a:pt x="302004" y="3986297"/>
                </a:cubicBezTo>
                <a:cubicBezTo>
                  <a:pt x="296411" y="3857666"/>
                  <a:pt x="299444" y="3728368"/>
                  <a:pt x="285226" y="3600403"/>
                </a:cubicBezTo>
                <a:cubicBezTo>
                  <a:pt x="282464" y="3575545"/>
                  <a:pt x="262151" y="3556000"/>
                  <a:pt x="251670" y="3533291"/>
                </a:cubicBezTo>
                <a:cubicBezTo>
                  <a:pt x="248871" y="3527226"/>
                  <a:pt x="229517" y="3479741"/>
                  <a:pt x="226503" y="3466179"/>
                </a:cubicBezTo>
                <a:cubicBezTo>
                  <a:pt x="222813" y="3449575"/>
                  <a:pt x="220910" y="3432623"/>
                  <a:pt x="218114" y="3415845"/>
                </a:cubicBezTo>
                <a:cubicBezTo>
                  <a:pt x="229299" y="3404660"/>
                  <a:pt x="242179" y="3394944"/>
                  <a:pt x="251670" y="3382289"/>
                </a:cubicBezTo>
                <a:cubicBezTo>
                  <a:pt x="259173" y="3372285"/>
                  <a:pt x="268304" y="3361238"/>
                  <a:pt x="268448" y="3348733"/>
                </a:cubicBezTo>
                <a:cubicBezTo>
                  <a:pt x="271116" y="3116636"/>
                  <a:pt x="270033" y="2884345"/>
                  <a:pt x="260059" y="2652447"/>
                </a:cubicBezTo>
                <a:cubicBezTo>
                  <a:pt x="258804" y="2623279"/>
                  <a:pt x="243600" y="2596423"/>
                  <a:pt x="234892" y="2568557"/>
                </a:cubicBezTo>
                <a:cubicBezTo>
                  <a:pt x="229617" y="2551676"/>
                  <a:pt x="226023" y="2534041"/>
                  <a:pt x="218114" y="2518223"/>
                </a:cubicBezTo>
                <a:cubicBezTo>
                  <a:pt x="198046" y="2478086"/>
                  <a:pt x="187009" y="2470340"/>
                  <a:pt x="159391" y="2442722"/>
                </a:cubicBezTo>
                <a:cubicBezTo>
                  <a:pt x="143793" y="2380332"/>
                  <a:pt x="136037" y="2363688"/>
                  <a:pt x="159391" y="2274942"/>
                </a:cubicBezTo>
                <a:cubicBezTo>
                  <a:pt x="162949" y="2261421"/>
                  <a:pt x="181762" y="2258165"/>
                  <a:pt x="192947" y="2249776"/>
                </a:cubicBezTo>
                <a:cubicBezTo>
                  <a:pt x="198540" y="2241387"/>
                  <a:pt x="205753" y="2233876"/>
                  <a:pt x="209725" y="2224609"/>
                </a:cubicBezTo>
                <a:cubicBezTo>
                  <a:pt x="214267" y="2214012"/>
                  <a:pt x="218114" y="2202583"/>
                  <a:pt x="218114" y="2191053"/>
                </a:cubicBezTo>
                <a:cubicBezTo>
                  <a:pt x="218114" y="2115500"/>
                  <a:pt x="212521" y="2040051"/>
                  <a:pt x="209725" y="1964550"/>
                </a:cubicBezTo>
                <a:cubicBezTo>
                  <a:pt x="214398" y="1763601"/>
                  <a:pt x="201791" y="1693372"/>
                  <a:pt x="226503" y="1545100"/>
                </a:cubicBezTo>
                <a:cubicBezTo>
                  <a:pt x="228847" y="1531035"/>
                  <a:pt x="230795" y="1516812"/>
                  <a:pt x="234892" y="1503155"/>
                </a:cubicBezTo>
                <a:cubicBezTo>
                  <a:pt x="239219" y="1488731"/>
                  <a:pt x="246383" y="1475310"/>
                  <a:pt x="251670" y="1461210"/>
                </a:cubicBezTo>
                <a:cubicBezTo>
                  <a:pt x="254775" y="1452930"/>
                  <a:pt x="257263" y="1444432"/>
                  <a:pt x="260059" y="1436043"/>
                </a:cubicBezTo>
                <a:cubicBezTo>
                  <a:pt x="268798" y="1182620"/>
                  <a:pt x="276822" y="1226182"/>
                  <a:pt x="251670" y="991427"/>
                </a:cubicBezTo>
                <a:cubicBezTo>
                  <a:pt x="250442" y="979963"/>
                  <a:pt x="249982" y="967253"/>
                  <a:pt x="243281" y="957871"/>
                </a:cubicBezTo>
                <a:cubicBezTo>
                  <a:pt x="235154" y="946494"/>
                  <a:pt x="219612" y="942591"/>
                  <a:pt x="209725" y="932704"/>
                </a:cubicBezTo>
                <a:cubicBezTo>
                  <a:pt x="147292" y="870271"/>
                  <a:pt x="218702" y="921911"/>
                  <a:pt x="159391" y="882370"/>
                </a:cubicBezTo>
                <a:cubicBezTo>
                  <a:pt x="156595" y="873981"/>
                  <a:pt x="154957" y="865112"/>
                  <a:pt x="151002" y="857203"/>
                </a:cubicBezTo>
                <a:cubicBezTo>
                  <a:pt x="146493" y="848185"/>
                  <a:pt x="134644" y="842110"/>
                  <a:pt x="134224" y="832036"/>
                </a:cubicBezTo>
                <a:cubicBezTo>
                  <a:pt x="131777" y="773297"/>
                  <a:pt x="139817" y="714590"/>
                  <a:pt x="142613" y="655867"/>
                </a:cubicBezTo>
                <a:cubicBezTo>
                  <a:pt x="139817" y="574774"/>
                  <a:pt x="141798" y="493374"/>
                  <a:pt x="134224" y="412587"/>
                </a:cubicBezTo>
                <a:cubicBezTo>
                  <a:pt x="133283" y="402549"/>
                  <a:pt x="120343" y="397077"/>
                  <a:pt x="117446" y="387420"/>
                </a:cubicBezTo>
                <a:cubicBezTo>
                  <a:pt x="111764" y="368481"/>
                  <a:pt x="114739" y="347636"/>
                  <a:pt x="109057" y="328697"/>
                </a:cubicBezTo>
                <a:cubicBezTo>
                  <a:pt x="104052" y="312012"/>
                  <a:pt x="77812" y="289063"/>
                  <a:pt x="67112" y="278363"/>
                </a:cubicBezTo>
                <a:cubicBezTo>
                  <a:pt x="64316" y="267178"/>
                  <a:pt x="60785" y="256151"/>
                  <a:pt x="58723" y="244807"/>
                </a:cubicBezTo>
                <a:cubicBezTo>
                  <a:pt x="55186" y="225353"/>
                  <a:pt x="55537" y="205160"/>
                  <a:pt x="50334" y="186084"/>
                </a:cubicBezTo>
                <a:cubicBezTo>
                  <a:pt x="38701" y="143428"/>
                  <a:pt x="22371" y="102194"/>
                  <a:pt x="8389" y="60249"/>
                </a:cubicBezTo>
                <a:lnTo>
                  <a:pt x="0" y="35082"/>
                </a:lnTo>
                <a:cubicBezTo>
                  <a:pt x="8389" y="23897"/>
                  <a:pt x="14249" y="-7208"/>
                  <a:pt x="25167" y="1526"/>
                </a:cubicBezTo>
                <a:cubicBezTo>
                  <a:pt x="43173" y="15931"/>
                  <a:pt x="32702" y="47512"/>
                  <a:pt x="41945" y="68638"/>
                </a:cubicBezTo>
                <a:cubicBezTo>
                  <a:pt x="61823" y="114074"/>
                  <a:pt x="101640" y="158269"/>
                  <a:pt x="134224" y="194473"/>
                </a:cubicBezTo>
                <a:cubicBezTo>
                  <a:pt x="175748" y="240611"/>
                  <a:pt x="144968" y="198006"/>
                  <a:pt x="176169" y="244807"/>
                </a:cubicBezTo>
                <a:cubicBezTo>
                  <a:pt x="178965" y="289548"/>
                  <a:pt x="170382" y="336503"/>
                  <a:pt x="184558" y="379031"/>
                </a:cubicBezTo>
                <a:cubicBezTo>
                  <a:pt x="188204" y="389969"/>
                  <a:pt x="210611" y="379396"/>
                  <a:pt x="218114" y="370642"/>
                </a:cubicBezTo>
                <a:cubicBezTo>
                  <a:pt x="229624" y="357214"/>
                  <a:pt x="252578" y="320308"/>
                  <a:pt x="234892" y="320308"/>
                </a:cubicBezTo>
                <a:cubicBezTo>
                  <a:pt x="214727" y="320308"/>
                  <a:pt x="212521" y="353864"/>
                  <a:pt x="201336" y="370642"/>
                </a:cubicBezTo>
                <a:cubicBezTo>
                  <a:pt x="176695" y="469204"/>
                  <a:pt x="171210" y="473210"/>
                  <a:pt x="226503" y="639089"/>
                </a:cubicBezTo>
                <a:cubicBezTo>
                  <a:pt x="239071" y="676793"/>
                  <a:pt x="302004" y="731368"/>
                  <a:pt x="302004" y="731368"/>
                </a:cubicBezTo>
                <a:cubicBezTo>
                  <a:pt x="304800" y="739757"/>
                  <a:pt x="307288" y="748255"/>
                  <a:pt x="310393" y="756535"/>
                </a:cubicBezTo>
                <a:cubicBezTo>
                  <a:pt x="315680" y="770635"/>
                  <a:pt x="325136" y="783559"/>
                  <a:pt x="327171" y="798480"/>
                </a:cubicBezTo>
                <a:cubicBezTo>
                  <a:pt x="333605" y="845663"/>
                  <a:pt x="331908" y="893613"/>
                  <a:pt x="335560" y="941093"/>
                </a:cubicBezTo>
                <a:cubicBezTo>
                  <a:pt x="342191" y="1027295"/>
                  <a:pt x="320763" y="1010798"/>
                  <a:pt x="377505" y="1024983"/>
                </a:cubicBezTo>
                <a:cubicBezTo>
                  <a:pt x="350819" y="1185100"/>
                  <a:pt x="400451" y="903441"/>
                  <a:pt x="335560" y="1175985"/>
                </a:cubicBezTo>
                <a:cubicBezTo>
                  <a:pt x="283822" y="1393285"/>
                  <a:pt x="387184" y="1086452"/>
                  <a:pt x="293615" y="1343764"/>
                </a:cubicBezTo>
                <a:cubicBezTo>
                  <a:pt x="296411" y="1366135"/>
                  <a:pt x="289498" y="1392118"/>
                  <a:pt x="302004" y="1410876"/>
                </a:cubicBezTo>
                <a:cubicBezTo>
                  <a:pt x="307597" y="1419265"/>
                  <a:pt x="321122" y="1402164"/>
                  <a:pt x="327171" y="1394098"/>
                </a:cubicBezTo>
                <a:cubicBezTo>
                  <a:pt x="338426" y="1379091"/>
                  <a:pt x="342687" y="1359849"/>
                  <a:pt x="352338" y="1343764"/>
                </a:cubicBezTo>
                <a:cubicBezTo>
                  <a:pt x="359531" y="1331775"/>
                  <a:pt x="369116" y="1321394"/>
                  <a:pt x="377505" y="1310209"/>
                </a:cubicBezTo>
                <a:cubicBezTo>
                  <a:pt x="380301" y="1360543"/>
                  <a:pt x="381708" y="1410973"/>
                  <a:pt x="385894" y="1461210"/>
                </a:cubicBezTo>
                <a:cubicBezTo>
                  <a:pt x="387307" y="1478161"/>
                  <a:pt x="392743" y="1494604"/>
                  <a:pt x="394283" y="1511544"/>
                </a:cubicBezTo>
                <a:cubicBezTo>
                  <a:pt x="398342" y="1556189"/>
                  <a:pt x="388058" y="1603388"/>
                  <a:pt x="402672" y="1645768"/>
                </a:cubicBezTo>
                <a:cubicBezTo>
                  <a:pt x="417085" y="1687567"/>
                  <a:pt x="453125" y="1718391"/>
                  <a:pt x="478173" y="1754825"/>
                </a:cubicBezTo>
                <a:cubicBezTo>
                  <a:pt x="483885" y="1763133"/>
                  <a:pt x="494951" y="1779992"/>
                  <a:pt x="494951" y="1779992"/>
                </a:cubicBezTo>
                <a:cubicBezTo>
                  <a:pt x="506838" y="1898859"/>
                  <a:pt x="505819" y="1825933"/>
                  <a:pt x="494951" y="1930994"/>
                </a:cubicBezTo>
                <a:cubicBezTo>
                  <a:pt x="488881" y="1989670"/>
                  <a:pt x="478173" y="2107163"/>
                  <a:pt x="478173" y="2107163"/>
                </a:cubicBezTo>
                <a:cubicBezTo>
                  <a:pt x="475377" y="2252572"/>
                  <a:pt x="474473" y="2398030"/>
                  <a:pt x="469784" y="2543390"/>
                </a:cubicBezTo>
                <a:cubicBezTo>
                  <a:pt x="468878" y="2571478"/>
                  <a:pt x="468211" y="2600016"/>
                  <a:pt x="461395" y="2627280"/>
                </a:cubicBezTo>
                <a:cubicBezTo>
                  <a:pt x="448527" y="2678753"/>
                  <a:pt x="430766" y="2729020"/>
                  <a:pt x="411061" y="2778282"/>
                </a:cubicBezTo>
                <a:cubicBezTo>
                  <a:pt x="397128" y="2813115"/>
                  <a:pt x="375506" y="2844467"/>
                  <a:pt x="360727" y="2878950"/>
                </a:cubicBezTo>
                <a:cubicBezTo>
                  <a:pt x="343439" y="2919288"/>
                  <a:pt x="336985" y="2948751"/>
                  <a:pt x="327171" y="2988007"/>
                </a:cubicBezTo>
                <a:cubicBezTo>
                  <a:pt x="343995" y="3038480"/>
                  <a:pt x="323023" y="2988069"/>
                  <a:pt x="360727" y="3038341"/>
                </a:cubicBezTo>
                <a:cubicBezTo>
                  <a:pt x="370510" y="3051385"/>
                  <a:pt x="377505" y="3066304"/>
                  <a:pt x="385894" y="3080286"/>
                </a:cubicBezTo>
                <a:cubicBezTo>
                  <a:pt x="388690" y="3169768"/>
                  <a:pt x="391144" y="3259262"/>
                  <a:pt x="394283" y="3348733"/>
                </a:cubicBezTo>
                <a:cubicBezTo>
                  <a:pt x="402329" y="3578045"/>
                  <a:pt x="417970" y="3807183"/>
                  <a:pt x="419450" y="4036631"/>
                </a:cubicBezTo>
                <a:cubicBezTo>
                  <a:pt x="423283" y="4630791"/>
                  <a:pt x="449421" y="4477612"/>
                  <a:pt x="352338" y="4833585"/>
                </a:cubicBezTo>
                <a:cubicBezTo>
                  <a:pt x="344101" y="4932433"/>
                  <a:pt x="332790" y="5016181"/>
                  <a:pt x="352338" y="5118810"/>
                </a:cubicBezTo>
                <a:cubicBezTo>
                  <a:pt x="353993" y="5127497"/>
                  <a:pt x="369116" y="5113217"/>
                  <a:pt x="377505" y="5110421"/>
                </a:cubicBezTo>
                <a:cubicBezTo>
                  <a:pt x="380301" y="5127199"/>
                  <a:pt x="383646" y="5143895"/>
                  <a:pt x="385894" y="5160755"/>
                </a:cubicBezTo>
                <a:cubicBezTo>
                  <a:pt x="389241" y="5185855"/>
                  <a:pt x="390120" y="5211279"/>
                  <a:pt x="394283" y="5236256"/>
                </a:cubicBezTo>
                <a:cubicBezTo>
                  <a:pt x="395737" y="5244978"/>
                  <a:pt x="400527" y="5252844"/>
                  <a:pt x="402672" y="5261423"/>
                </a:cubicBezTo>
                <a:cubicBezTo>
                  <a:pt x="424156" y="5347358"/>
                  <a:pt x="392348" y="5291109"/>
                  <a:pt x="461395" y="5429203"/>
                </a:cubicBezTo>
                <a:cubicBezTo>
                  <a:pt x="475377" y="5457166"/>
                  <a:pt x="485806" y="5487209"/>
                  <a:pt x="503340" y="5513093"/>
                </a:cubicBezTo>
                <a:cubicBezTo>
                  <a:pt x="544745" y="5574214"/>
                  <a:pt x="591953" y="5631212"/>
                  <a:pt x="637564" y="5689262"/>
                </a:cubicBezTo>
                <a:cubicBezTo>
                  <a:pt x="653492" y="5709534"/>
                  <a:pt x="671393" y="5728180"/>
                  <a:pt x="687898" y="5747985"/>
                </a:cubicBezTo>
                <a:cubicBezTo>
                  <a:pt x="699361" y="5761740"/>
                  <a:pt x="721454" y="5789930"/>
                  <a:pt x="721454" y="5789930"/>
                </a:cubicBezTo>
                <a:cubicBezTo>
                  <a:pt x="724250" y="5815097"/>
                  <a:pt x="728159" y="5840165"/>
                  <a:pt x="729843" y="5865431"/>
                </a:cubicBezTo>
                <a:cubicBezTo>
                  <a:pt x="731315" y="5887513"/>
                  <a:pt x="716272" y="6302089"/>
                  <a:pt x="780177" y="6477827"/>
                </a:cubicBezTo>
                <a:cubicBezTo>
                  <a:pt x="784451" y="6489580"/>
                  <a:pt x="791362" y="6500198"/>
                  <a:pt x="796955" y="6511383"/>
                </a:cubicBezTo>
                <a:cubicBezTo>
                  <a:pt x="799751" y="6564513"/>
                  <a:pt x="787162" y="6620773"/>
                  <a:pt x="805344" y="6670774"/>
                </a:cubicBezTo>
                <a:cubicBezTo>
                  <a:pt x="813509" y="6693227"/>
                  <a:pt x="809141" y="6614347"/>
                  <a:pt x="830511" y="6603662"/>
                </a:cubicBezTo>
                <a:cubicBezTo>
                  <a:pt x="845725" y="6596055"/>
                  <a:pt x="830461" y="6639228"/>
                  <a:pt x="838900" y="6653996"/>
                </a:cubicBezTo>
                <a:cubicBezTo>
                  <a:pt x="843287" y="6661674"/>
                  <a:pt x="855678" y="6659589"/>
                  <a:pt x="864067" y="6662385"/>
                </a:cubicBezTo>
                <a:cubicBezTo>
                  <a:pt x="869991" y="6769037"/>
                  <a:pt x="915005" y="6796307"/>
                  <a:pt x="847289" y="6830164"/>
                </a:cubicBezTo>
                <a:cubicBezTo>
                  <a:pt x="839380" y="6834119"/>
                  <a:pt x="830511" y="6835757"/>
                  <a:pt x="822122" y="6838553"/>
                </a:cubicBezTo>
                <a:lnTo>
                  <a:pt x="729843" y="6830164"/>
                </a:lnTo>
                <a:cubicBezTo>
                  <a:pt x="672835" y="6824164"/>
                  <a:pt x="664612" y="6822089"/>
                  <a:pt x="612397" y="6813387"/>
                </a:cubicBezTo>
                <a:cubicBezTo>
                  <a:pt x="570452" y="6818979"/>
                  <a:pt x="528302" y="6823208"/>
                  <a:pt x="486562" y="6830164"/>
                </a:cubicBezTo>
                <a:cubicBezTo>
                  <a:pt x="477840" y="6831618"/>
                  <a:pt x="468386" y="6851137"/>
                  <a:pt x="436228" y="681338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378406-6D44-405E-BC6E-A64CF4AD3EC9}"/>
              </a:ext>
            </a:extLst>
          </p:cNvPr>
          <p:cNvSpPr txBox="1">
            <a:spLocks/>
          </p:cNvSpPr>
          <p:nvPr/>
        </p:nvSpPr>
        <p:spPr>
          <a:xfrm>
            <a:off x="1492817" y="1858841"/>
            <a:ext cx="8358352" cy="4348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                Gentiles					Jews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(The Library of </a:t>
            </a:r>
            <a:r>
              <a:rPr lang="en-US" dirty="0" err="1">
                <a:solidFill>
                  <a:schemeClr val="tx1"/>
                </a:solidFill>
              </a:rPr>
              <a:t>Celsus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00B479B-EB50-42A2-83F8-F22395F15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" y="2265026"/>
            <a:ext cx="4376593" cy="328244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8CEE3381-09F5-4CB5-B777-A2DBACE87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48393" r="41917" b="27505"/>
          <a:stretch/>
        </p:blipFill>
        <p:spPr>
          <a:xfrm rot="16200000">
            <a:off x="5569339" y="2500118"/>
            <a:ext cx="3282446" cy="2895875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BC5DCB-0563-4027-AB01-DF730FB54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48393" r="41917" b="27505"/>
          <a:stretch/>
        </p:blipFill>
        <p:spPr>
          <a:xfrm rot="16200000">
            <a:off x="8667145" y="2500119"/>
            <a:ext cx="3282446" cy="2895875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880D5BF-332C-4214-B981-3F54CEC72771}"/>
              </a:ext>
            </a:extLst>
          </p:cNvPr>
          <p:cNvSpPr/>
          <p:nvPr/>
        </p:nvSpPr>
        <p:spPr>
          <a:xfrm>
            <a:off x="5948363" y="2624138"/>
            <a:ext cx="2519428" cy="1524000"/>
          </a:xfrm>
          <a:custGeom>
            <a:avLst/>
            <a:gdLst>
              <a:gd name="connsiteX0" fmla="*/ 0 w 2519428"/>
              <a:gd name="connsiteY0" fmla="*/ 0 h 1524000"/>
              <a:gd name="connsiteX1" fmla="*/ 9525 w 2519428"/>
              <a:gd name="connsiteY1" fmla="*/ 47625 h 1524000"/>
              <a:gd name="connsiteX2" fmla="*/ 19050 w 2519428"/>
              <a:gd name="connsiteY2" fmla="*/ 90487 h 1524000"/>
              <a:gd name="connsiteX3" fmla="*/ 23812 w 2519428"/>
              <a:gd name="connsiteY3" fmla="*/ 200025 h 1524000"/>
              <a:gd name="connsiteX4" fmla="*/ 28575 w 2519428"/>
              <a:gd name="connsiteY4" fmla="*/ 214312 h 1524000"/>
              <a:gd name="connsiteX5" fmla="*/ 38100 w 2519428"/>
              <a:gd name="connsiteY5" fmla="*/ 271462 h 1524000"/>
              <a:gd name="connsiteX6" fmla="*/ 42862 w 2519428"/>
              <a:gd name="connsiteY6" fmla="*/ 285750 h 1524000"/>
              <a:gd name="connsiteX7" fmla="*/ 57150 w 2519428"/>
              <a:gd name="connsiteY7" fmla="*/ 376237 h 1524000"/>
              <a:gd name="connsiteX8" fmla="*/ 71437 w 2519428"/>
              <a:gd name="connsiteY8" fmla="*/ 571500 h 1524000"/>
              <a:gd name="connsiteX9" fmla="*/ 85725 w 2519428"/>
              <a:gd name="connsiteY9" fmla="*/ 647700 h 1524000"/>
              <a:gd name="connsiteX10" fmla="*/ 90487 w 2519428"/>
              <a:gd name="connsiteY10" fmla="*/ 666750 h 1524000"/>
              <a:gd name="connsiteX11" fmla="*/ 100012 w 2519428"/>
              <a:gd name="connsiteY11" fmla="*/ 723900 h 1524000"/>
              <a:gd name="connsiteX12" fmla="*/ 114300 w 2519428"/>
              <a:gd name="connsiteY12" fmla="*/ 771525 h 1524000"/>
              <a:gd name="connsiteX13" fmla="*/ 123825 w 2519428"/>
              <a:gd name="connsiteY13" fmla="*/ 814387 h 1524000"/>
              <a:gd name="connsiteX14" fmla="*/ 147637 w 2519428"/>
              <a:gd name="connsiteY14" fmla="*/ 847725 h 1524000"/>
              <a:gd name="connsiteX15" fmla="*/ 157162 w 2519428"/>
              <a:gd name="connsiteY15" fmla="*/ 866775 h 1524000"/>
              <a:gd name="connsiteX16" fmla="*/ 171450 w 2519428"/>
              <a:gd name="connsiteY16" fmla="*/ 876300 h 1524000"/>
              <a:gd name="connsiteX17" fmla="*/ 185737 w 2519428"/>
              <a:gd name="connsiteY17" fmla="*/ 890587 h 1524000"/>
              <a:gd name="connsiteX18" fmla="*/ 209550 w 2519428"/>
              <a:gd name="connsiteY18" fmla="*/ 923925 h 1524000"/>
              <a:gd name="connsiteX19" fmla="*/ 219075 w 2519428"/>
              <a:gd name="connsiteY19" fmla="*/ 942975 h 1524000"/>
              <a:gd name="connsiteX20" fmla="*/ 233362 w 2519428"/>
              <a:gd name="connsiteY20" fmla="*/ 971550 h 1524000"/>
              <a:gd name="connsiteX21" fmla="*/ 247650 w 2519428"/>
              <a:gd name="connsiteY21" fmla="*/ 981075 h 1524000"/>
              <a:gd name="connsiteX22" fmla="*/ 261937 w 2519428"/>
              <a:gd name="connsiteY22" fmla="*/ 1000125 h 1524000"/>
              <a:gd name="connsiteX23" fmla="*/ 276225 w 2519428"/>
              <a:gd name="connsiteY23" fmla="*/ 1014412 h 1524000"/>
              <a:gd name="connsiteX24" fmla="*/ 285750 w 2519428"/>
              <a:gd name="connsiteY24" fmla="*/ 1028700 h 1524000"/>
              <a:gd name="connsiteX25" fmla="*/ 300037 w 2519428"/>
              <a:gd name="connsiteY25" fmla="*/ 1038225 h 1524000"/>
              <a:gd name="connsiteX26" fmla="*/ 328612 w 2519428"/>
              <a:gd name="connsiteY26" fmla="*/ 1057275 h 1524000"/>
              <a:gd name="connsiteX27" fmla="*/ 357187 w 2519428"/>
              <a:gd name="connsiteY27" fmla="*/ 1081087 h 1524000"/>
              <a:gd name="connsiteX28" fmla="*/ 371475 w 2519428"/>
              <a:gd name="connsiteY28" fmla="*/ 1095375 h 1524000"/>
              <a:gd name="connsiteX29" fmla="*/ 385762 w 2519428"/>
              <a:gd name="connsiteY29" fmla="*/ 1100137 h 1524000"/>
              <a:gd name="connsiteX30" fmla="*/ 404812 w 2519428"/>
              <a:gd name="connsiteY30" fmla="*/ 1109662 h 1524000"/>
              <a:gd name="connsiteX31" fmla="*/ 452437 w 2519428"/>
              <a:gd name="connsiteY31" fmla="*/ 1143000 h 1524000"/>
              <a:gd name="connsiteX32" fmla="*/ 481012 w 2519428"/>
              <a:gd name="connsiteY32" fmla="*/ 1162050 h 1524000"/>
              <a:gd name="connsiteX33" fmla="*/ 500062 w 2519428"/>
              <a:gd name="connsiteY33" fmla="*/ 1171575 h 1524000"/>
              <a:gd name="connsiteX34" fmla="*/ 528637 w 2519428"/>
              <a:gd name="connsiteY34" fmla="*/ 1190625 h 1524000"/>
              <a:gd name="connsiteX35" fmla="*/ 542925 w 2519428"/>
              <a:gd name="connsiteY35" fmla="*/ 1200150 h 1524000"/>
              <a:gd name="connsiteX36" fmla="*/ 585787 w 2519428"/>
              <a:gd name="connsiteY36" fmla="*/ 1228725 h 1524000"/>
              <a:gd name="connsiteX37" fmla="*/ 600075 w 2519428"/>
              <a:gd name="connsiteY37" fmla="*/ 1238250 h 1524000"/>
              <a:gd name="connsiteX38" fmla="*/ 623887 w 2519428"/>
              <a:gd name="connsiteY38" fmla="*/ 1252537 h 1524000"/>
              <a:gd name="connsiteX39" fmla="*/ 652462 w 2519428"/>
              <a:gd name="connsiteY39" fmla="*/ 1262062 h 1524000"/>
              <a:gd name="connsiteX40" fmla="*/ 695325 w 2519428"/>
              <a:gd name="connsiteY40" fmla="*/ 1295400 h 1524000"/>
              <a:gd name="connsiteX41" fmla="*/ 709612 w 2519428"/>
              <a:gd name="connsiteY41" fmla="*/ 1300162 h 1524000"/>
              <a:gd name="connsiteX42" fmla="*/ 742950 w 2519428"/>
              <a:gd name="connsiteY42" fmla="*/ 1328737 h 1524000"/>
              <a:gd name="connsiteX43" fmla="*/ 757237 w 2519428"/>
              <a:gd name="connsiteY43" fmla="*/ 1333500 h 1524000"/>
              <a:gd name="connsiteX44" fmla="*/ 771525 w 2519428"/>
              <a:gd name="connsiteY44" fmla="*/ 1343025 h 1524000"/>
              <a:gd name="connsiteX45" fmla="*/ 790575 w 2519428"/>
              <a:gd name="connsiteY45" fmla="*/ 1352550 h 1524000"/>
              <a:gd name="connsiteX46" fmla="*/ 819150 w 2519428"/>
              <a:gd name="connsiteY46" fmla="*/ 1362075 h 1524000"/>
              <a:gd name="connsiteX47" fmla="*/ 833437 w 2519428"/>
              <a:gd name="connsiteY47" fmla="*/ 1376362 h 1524000"/>
              <a:gd name="connsiteX48" fmla="*/ 847725 w 2519428"/>
              <a:gd name="connsiteY48" fmla="*/ 1381125 h 1524000"/>
              <a:gd name="connsiteX49" fmla="*/ 881062 w 2519428"/>
              <a:gd name="connsiteY49" fmla="*/ 1395412 h 1524000"/>
              <a:gd name="connsiteX50" fmla="*/ 895350 w 2519428"/>
              <a:gd name="connsiteY50" fmla="*/ 1404937 h 1524000"/>
              <a:gd name="connsiteX51" fmla="*/ 914400 w 2519428"/>
              <a:gd name="connsiteY51" fmla="*/ 1409700 h 1524000"/>
              <a:gd name="connsiteX52" fmla="*/ 952500 w 2519428"/>
              <a:gd name="connsiteY52" fmla="*/ 1438275 h 1524000"/>
              <a:gd name="connsiteX53" fmla="*/ 990600 w 2519428"/>
              <a:gd name="connsiteY53" fmla="*/ 1447800 h 1524000"/>
              <a:gd name="connsiteX54" fmla="*/ 1033462 w 2519428"/>
              <a:gd name="connsiteY54" fmla="*/ 1471612 h 1524000"/>
              <a:gd name="connsiteX55" fmla="*/ 1066800 w 2519428"/>
              <a:gd name="connsiteY55" fmla="*/ 1485900 h 1524000"/>
              <a:gd name="connsiteX56" fmla="*/ 1085850 w 2519428"/>
              <a:gd name="connsiteY56" fmla="*/ 1495425 h 1524000"/>
              <a:gd name="connsiteX57" fmla="*/ 1123950 w 2519428"/>
              <a:gd name="connsiteY57" fmla="*/ 1504950 h 1524000"/>
              <a:gd name="connsiteX58" fmla="*/ 1152525 w 2519428"/>
              <a:gd name="connsiteY58" fmla="*/ 1514475 h 1524000"/>
              <a:gd name="connsiteX59" fmla="*/ 1166812 w 2519428"/>
              <a:gd name="connsiteY59" fmla="*/ 1519237 h 1524000"/>
              <a:gd name="connsiteX60" fmla="*/ 1228725 w 2519428"/>
              <a:gd name="connsiteY60" fmla="*/ 1524000 h 1524000"/>
              <a:gd name="connsiteX61" fmla="*/ 1352550 w 2519428"/>
              <a:gd name="connsiteY61" fmla="*/ 1519237 h 1524000"/>
              <a:gd name="connsiteX62" fmla="*/ 1390650 w 2519428"/>
              <a:gd name="connsiteY62" fmla="*/ 1509712 h 1524000"/>
              <a:gd name="connsiteX63" fmla="*/ 1447800 w 2519428"/>
              <a:gd name="connsiteY63" fmla="*/ 1500187 h 1524000"/>
              <a:gd name="connsiteX64" fmla="*/ 1485900 w 2519428"/>
              <a:gd name="connsiteY64" fmla="*/ 1481137 h 1524000"/>
              <a:gd name="connsiteX65" fmla="*/ 1500187 w 2519428"/>
              <a:gd name="connsiteY65" fmla="*/ 1476375 h 1524000"/>
              <a:gd name="connsiteX66" fmla="*/ 1524000 w 2519428"/>
              <a:gd name="connsiteY66" fmla="*/ 1466850 h 1524000"/>
              <a:gd name="connsiteX67" fmla="*/ 1552575 w 2519428"/>
              <a:gd name="connsiteY67" fmla="*/ 1457325 h 1524000"/>
              <a:gd name="connsiteX68" fmla="*/ 1566862 w 2519428"/>
              <a:gd name="connsiteY68" fmla="*/ 1452562 h 1524000"/>
              <a:gd name="connsiteX69" fmla="*/ 1585912 w 2519428"/>
              <a:gd name="connsiteY69" fmla="*/ 1447800 h 1524000"/>
              <a:gd name="connsiteX70" fmla="*/ 1604962 w 2519428"/>
              <a:gd name="connsiteY70" fmla="*/ 1433512 h 1524000"/>
              <a:gd name="connsiteX71" fmla="*/ 1633537 w 2519428"/>
              <a:gd name="connsiteY71" fmla="*/ 1423987 h 1524000"/>
              <a:gd name="connsiteX72" fmla="*/ 1666875 w 2519428"/>
              <a:gd name="connsiteY72" fmla="*/ 1409700 h 1524000"/>
              <a:gd name="connsiteX73" fmla="*/ 1695450 w 2519428"/>
              <a:gd name="connsiteY73" fmla="*/ 1390650 h 1524000"/>
              <a:gd name="connsiteX74" fmla="*/ 1709737 w 2519428"/>
              <a:gd name="connsiteY74" fmla="*/ 1385887 h 1524000"/>
              <a:gd name="connsiteX75" fmla="*/ 1738312 w 2519428"/>
              <a:gd name="connsiteY75" fmla="*/ 1362075 h 1524000"/>
              <a:gd name="connsiteX76" fmla="*/ 1757362 w 2519428"/>
              <a:gd name="connsiteY76" fmla="*/ 1352550 h 1524000"/>
              <a:gd name="connsiteX77" fmla="*/ 1795462 w 2519428"/>
              <a:gd name="connsiteY77" fmla="*/ 1328737 h 1524000"/>
              <a:gd name="connsiteX78" fmla="*/ 1809750 w 2519428"/>
              <a:gd name="connsiteY78" fmla="*/ 1323975 h 1524000"/>
              <a:gd name="connsiteX79" fmla="*/ 1828800 w 2519428"/>
              <a:gd name="connsiteY79" fmla="*/ 1309687 h 1524000"/>
              <a:gd name="connsiteX80" fmla="*/ 1857375 w 2519428"/>
              <a:gd name="connsiteY80" fmla="*/ 1295400 h 1524000"/>
              <a:gd name="connsiteX81" fmla="*/ 1876425 w 2519428"/>
              <a:gd name="connsiteY81" fmla="*/ 1276350 h 1524000"/>
              <a:gd name="connsiteX82" fmla="*/ 1885950 w 2519428"/>
              <a:gd name="connsiteY82" fmla="*/ 1262062 h 1524000"/>
              <a:gd name="connsiteX83" fmla="*/ 1952625 w 2519428"/>
              <a:gd name="connsiteY83" fmla="*/ 1219200 h 1524000"/>
              <a:gd name="connsiteX84" fmla="*/ 1966912 w 2519428"/>
              <a:gd name="connsiteY84" fmla="*/ 1214437 h 1524000"/>
              <a:gd name="connsiteX85" fmla="*/ 2005012 w 2519428"/>
              <a:gd name="connsiteY85" fmla="*/ 1185862 h 1524000"/>
              <a:gd name="connsiteX86" fmla="*/ 2019300 w 2519428"/>
              <a:gd name="connsiteY86" fmla="*/ 1176337 h 1524000"/>
              <a:gd name="connsiteX87" fmla="*/ 2038350 w 2519428"/>
              <a:gd name="connsiteY87" fmla="*/ 1157287 h 1524000"/>
              <a:gd name="connsiteX88" fmla="*/ 2057400 w 2519428"/>
              <a:gd name="connsiteY88" fmla="*/ 1128712 h 1524000"/>
              <a:gd name="connsiteX89" fmla="*/ 2071687 w 2519428"/>
              <a:gd name="connsiteY89" fmla="*/ 1109662 h 1524000"/>
              <a:gd name="connsiteX90" fmla="*/ 2081212 w 2519428"/>
              <a:gd name="connsiteY90" fmla="*/ 1095375 h 1524000"/>
              <a:gd name="connsiteX91" fmla="*/ 2133600 w 2519428"/>
              <a:gd name="connsiteY91" fmla="*/ 1038225 h 1524000"/>
              <a:gd name="connsiteX92" fmla="*/ 2152650 w 2519428"/>
              <a:gd name="connsiteY92" fmla="*/ 1009650 h 1524000"/>
              <a:gd name="connsiteX93" fmla="*/ 2157412 w 2519428"/>
              <a:gd name="connsiteY93" fmla="*/ 995362 h 1524000"/>
              <a:gd name="connsiteX94" fmla="*/ 2190750 w 2519428"/>
              <a:gd name="connsiteY94" fmla="*/ 957262 h 1524000"/>
              <a:gd name="connsiteX95" fmla="*/ 2195512 w 2519428"/>
              <a:gd name="connsiteY95" fmla="*/ 942975 h 1524000"/>
              <a:gd name="connsiteX96" fmla="*/ 2209800 w 2519428"/>
              <a:gd name="connsiteY96" fmla="*/ 923925 h 1524000"/>
              <a:gd name="connsiteX97" fmla="*/ 2219325 w 2519428"/>
              <a:gd name="connsiteY97" fmla="*/ 909637 h 1524000"/>
              <a:gd name="connsiteX98" fmla="*/ 2238375 w 2519428"/>
              <a:gd name="connsiteY98" fmla="*/ 881062 h 1524000"/>
              <a:gd name="connsiteX99" fmla="*/ 2247900 w 2519428"/>
              <a:gd name="connsiteY99" fmla="*/ 866775 h 1524000"/>
              <a:gd name="connsiteX100" fmla="*/ 2276475 w 2519428"/>
              <a:gd name="connsiteY100" fmla="*/ 847725 h 1524000"/>
              <a:gd name="connsiteX101" fmla="*/ 2286000 w 2519428"/>
              <a:gd name="connsiteY101" fmla="*/ 828675 h 1524000"/>
              <a:gd name="connsiteX102" fmla="*/ 2290762 w 2519428"/>
              <a:gd name="connsiteY102" fmla="*/ 814387 h 1524000"/>
              <a:gd name="connsiteX103" fmla="*/ 2309812 w 2519428"/>
              <a:gd name="connsiteY103" fmla="*/ 785812 h 1524000"/>
              <a:gd name="connsiteX104" fmla="*/ 2324100 w 2519428"/>
              <a:gd name="connsiteY104" fmla="*/ 742950 h 1524000"/>
              <a:gd name="connsiteX105" fmla="*/ 2328862 w 2519428"/>
              <a:gd name="connsiteY105" fmla="*/ 723900 h 1524000"/>
              <a:gd name="connsiteX106" fmla="*/ 2352675 w 2519428"/>
              <a:gd name="connsiteY106" fmla="*/ 690562 h 1524000"/>
              <a:gd name="connsiteX107" fmla="*/ 2376487 w 2519428"/>
              <a:gd name="connsiteY107" fmla="*/ 638175 h 1524000"/>
              <a:gd name="connsiteX108" fmla="*/ 2400300 w 2519428"/>
              <a:gd name="connsiteY108" fmla="*/ 595312 h 1524000"/>
              <a:gd name="connsiteX109" fmla="*/ 2405062 w 2519428"/>
              <a:gd name="connsiteY109" fmla="*/ 581025 h 1524000"/>
              <a:gd name="connsiteX110" fmla="*/ 2414587 w 2519428"/>
              <a:gd name="connsiteY110" fmla="*/ 566737 h 1524000"/>
              <a:gd name="connsiteX111" fmla="*/ 2419350 w 2519428"/>
              <a:gd name="connsiteY111" fmla="*/ 538162 h 1524000"/>
              <a:gd name="connsiteX112" fmla="*/ 2428875 w 2519428"/>
              <a:gd name="connsiteY112" fmla="*/ 514350 h 1524000"/>
              <a:gd name="connsiteX113" fmla="*/ 2443162 w 2519428"/>
              <a:gd name="connsiteY113" fmla="*/ 471487 h 1524000"/>
              <a:gd name="connsiteX114" fmla="*/ 2452687 w 2519428"/>
              <a:gd name="connsiteY114" fmla="*/ 457200 h 1524000"/>
              <a:gd name="connsiteX115" fmla="*/ 2462212 w 2519428"/>
              <a:gd name="connsiteY115" fmla="*/ 428625 h 1524000"/>
              <a:gd name="connsiteX116" fmla="*/ 2466975 w 2519428"/>
              <a:gd name="connsiteY116" fmla="*/ 414337 h 1524000"/>
              <a:gd name="connsiteX117" fmla="*/ 2476500 w 2519428"/>
              <a:gd name="connsiteY117" fmla="*/ 376237 h 1524000"/>
              <a:gd name="connsiteX118" fmla="*/ 2490787 w 2519428"/>
              <a:gd name="connsiteY118" fmla="*/ 333375 h 1524000"/>
              <a:gd name="connsiteX119" fmla="*/ 2500312 w 2519428"/>
              <a:gd name="connsiteY119" fmla="*/ 290512 h 1524000"/>
              <a:gd name="connsiteX120" fmla="*/ 2509837 w 2519428"/>
              <a:gd name="connsiteY120" fmla="*/ 180975 h 1524000"/>
              <a:gd name="connsiteX121" fmla="*/ 2514600 w 2519428"/>
              <a:gd name="connsiteY121" fmla="*/ 114300 h 1524000"/>
              <a:gd name="connsiteX122" fmla="*/ 2519362 w 2519428"/>
              <a:gd name="connsiteY122" fmla="*/ 90487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519428" h="1524000">
                <a:moveTo>
                  <a:pt x="0" y="0"/>
                </a:moveTo>
                <a:cubicBezTo>
                  <a:pt x="3175" y="15875"/>
                  <a:pt x="6864" y="31656"/>
                  <a:pt x="9525" y="47625"/>
                </a:cubicBezTo>
                <a:cubicBezTo>
                  <a:pt x="15112" y="81152"/>
                  <a:pt x="11233" y="67039"/>
                  <a:pt x="19050" y="90487"/>
                </a:cubicBezTo>
                <a:cubicBezTo>
                  <a:pt x="20637" y="127000"/>
                  <a:pt x="21009" y="163585"/>
                  <a:pt x="23812" y="200025"/>
                </a:cubicBezTo>
                <a:cubicBezTo>
                  <a:pt x="24197" y="205030"/>
                  <a:pt x="27590" y="209389"/>
                  <a:pt x="28575" y="214312"/>
                </a:cubicBezTo>
                <a:cubicBezTo>
                  <a:pt x="32363" y="233250"/>
                  <a:pt x="31994" y="253140"/>
                  <a:pt x="38100" y="271462"/>
                </a:cubicBezTo>
                <a:cubicBezTo>
                  <a:pt x="39687" y="276225"/>
                  <a:pt x="41644" y="280880"/>
                  <a:pt x="42862" y="285750"/>
                </a:cubicBezTo>
                <a:cubicBezTo>
                  <a:pt x="48975" y="310202"/>
                  <a:pt x="54949" y="360833"/>
                  <a:pt x="57150" y="376237"/>
                </a:cubicBezTo>
                <a:cubicBezTo>
                  <a:pt x="58924" y="408169"/>
                  <a:pt x="65863" y="549203"/>
                  <a:pt x="71437" y="571500"/>
                </a:cubicBezTo>
                <a:cubicBezTo>
                  <a:pt x="90596" y="648136"/>
                  <a:pt x="72954" y="571073"/>
                  <a:pt x="85725" y="647700"/>
                </a:cubicBezTo>
                <a:cubicBezTo>
                  <a:pt x="86801" y="654156"/>
                  <a:pt x="89316" y="660310"/>
                  <a:pt x="90487" y="666750"/>
                </a:cubicBezTo>
                <a:cubicBezTo>
                  <a:pt x="94201" y="687176"/>
                  <a:pt x="94631" y="704169"/>
                  <a:pt x="100012" y="723900"/>
                </a:cubicBezTo>
                <a:cubicBezTo>
                  <a:pt x="109121" y="757300"/>
                  <a:pt x="108722" y="743637"/>
                  <a:pt x="114300" y="771525"/>
                </a:cubicBezTo>
                <a:cubicBezTo>
                  <a:pt x="116740" y="783727"/>
                  <a:pt x="117644" y="802025"/>
                  <a:pt x="123825" y="814387"/>
                </a:cubicBezTo>
                <a:cubicBezTo>
                  <a:pt x="128864" y="824465"/>
                  <a:pt x="142241" y="839092"/>
                  <a:pt x="147637" y="847725"/>
                </a:cubicBezTo>
                <a:cubicBezTo>
                  <a:pt x="151400" y="853745"/>
                  <a:pt x="152617" y="861321"/>
                  <a:pt x="157162" y="866775"/>
                </a:cubicBezTo>
                <a:cubicBezTo>
                  <a:pt x="160826" y="871172"/>
                  <a:pt x="167053" y="872636"/>
                  <a:pt x="171450" y="876300"/>
                </a:cubicBezTo>
                <a:cubicBezTo>
                  <a:pt x="176624" y="880612"/>
                  <a:pt x="181354" y="885473"/>
                  <a:pt x="185737" y="890587"/>
                </a:cubicBezTo>
                <a:cubicBezTo>
                  <a:pt x="190121" y="895702"/>
                  <a:pt x="205241" y="916384"/>
                  <a:pt x="209550" y="923925"/>
                </a:cubicBezTo>
                <a:cubicBezTo>
                  <a:pt x="213072" y="930089"/>
                  <a:pt x="216278" y="936449"/>
                  <a:pt x="219075" y="942975"/>
                </a:cubicBezTo>
                <a:cubicBezTo>
                  <a:pt x="224885" y="956532"/>
                  <a:pt x="221921" y="960109"/>
                  <a:pt x="233362" y="971550"/>
                </a:cubicBezTo>
                <a:cubicBezTo>
                  <a:pt x="237409" y="975597"/>
                  <a:pt x="242887" y="977900"/>
                  <a:pt x="247650" y="981075"/>
                </a:cubicBezTo>
                <a:cubicBezTo>
                  <a:pt x="252412" y="987425"/>
                  <a:pt x="256771" y="994099"/>
                  <a:pt x="261937" y="1000125"/>
                </a:cubicBezTo>
                <a:cubicBezTo>
                  <a:pt x="266320" y="1005239"/>
                  <a:pt x="271913" y="1009238"/>
                  <a:pt x="276225" y="1014412"/>
                </a:cubicBezTo>
                <a:cubicBezTo>
                  <a:pt x="279889" y="1018809"/>
                  <a:pt x="281703" y="1024652"/>
                  <a:pt x="285750" y="1028700"/>
                </a:cubicBezTo>
                <a:cubicBezTo>
                  <a:pt x="289797" y="1032747"/>
                  <a:pt x="295640" y="1034561"/>
                  <a:pt x="300037" y="1038225"/>
                </a:cubicBezTo>
                <a:cubicBezTo>
                  <a:pt x="323820" y="1058043"/>
                  <a:pt x="303505" y="1048905"/>
                  <a:pt x="328612" y="1057275"/>
                </a:cubicBezTo>
                <a:cubicBezTo>
                  <a:pt x="370365" y="1099025"/>
                  <a:pt x="317395" y="1047927"/>
                  <a:pt x="357187" y="1081087"/>
                </a:cubicBezTo>
                <a:cubicBezTo>
                  <a:pt x="362361" y="1085399"/>
                  <a:pt x="365871" y="1091639"/>
                  <a:pt x="371475" y="1095375"/>
                </a:cubicBezTo>
                <a:cubicBezTo>
                  <a:pt x="375652" y="1098160"/>
                  <a:pt x="381148" y="1098160"/>
                  <a:pt x="385762" y="1100137"/>
                </a:cubicBezTo>
                <a:cubicBezTo>
                  <a:pt x="392288" y="1102934"/>
                  <a:pt x="398724" y="1106009"/>
                  <a:pt x="404812" y="1109662"/>
                </a:cubicBezTo>
                <a:cubicBezTo>
                  <a:pt x="436886" y="1128906"/>
                  <a:pt x="426382" y="1124761"/>
                  <a:pt x="452437" y="1143000"/>
                </a:cubicBezTo>
                <a:cubicBezTo>
                  <a:pt x="461815" y="1149565"/>
                  <a:pt x="470773" y="1156930"/>
                  <a:pt x="481012" y="1162050"/>
                </a:cubicBezTo>
                <a:cubicBezTo>
                  <a:pt x="487362" y="1165225"/>
                  <a:pt x="493974" y="1167922"/>
                  <a:pt x="500062" y="1171575"/>
                </a:cubicBezTo>
                <a:cubicBezTo>
                  <a:pt x="509878" y="1177465"/>
                  <a:pt x="519112" y="1184275"/>
                  <a:pt x="528637" y="1190625"/>
                </a:cubicBezTo>
                <a:lnTo>
                  <a:pt x="542925" y="1200150"/>
                </a:lnTo>
                <a:lnTo>
                  <a:pt x="585787" y="1228725"/>
                </a:lnTo>
                <a:cubicBezTo>
                  <a:pt x="590550" y="1231900"/>
                  <a:pt x="595221" y="1235216"/>
                  <a:pt x="600075" y="1238250"/>
                </a:cubicBezTo>
                <a:cubicBezTo>
                  <a:pt x="607924" y="1243156"/>
                  <a:pt x="615106" y="1249610"/>
                  <a:pt x="623887" y="1252537"/>
                </a:cubicBezTo>
                <a:lnTo>
                  <a:pt x="652462" y="1262062"/>
                </a:lnTo>
                <a:cubicBezTo>
                  <a:pt x="664789" y="1274389"/>
                  <a:pt x="678236" y="1289704"/>
                  <a:pt x="695325" y="1295400"/>
                </a:cubicBezTo>
                <a:lnTo>
                  <a:pt x="709612" y="1300162"/>
                </a:lnTo>
                <a:cubicBezTo>
                  <a:pt x="720873" y="1311423"/>
                  <a:pt x="728692" y="1320590"/>
                  <a:pt x="742950" y="1328737"/>
                </a:cubicBezTo>
                <a:cubicBezTo>
                  <a:pt x="747309" y="1331228"/>
                  <a:pt x="752747" y="1331255"/>
                  <a:pt x="757237" y="1333500"/>
                </a:cubicBezTo>
                <a:cubicBezTo>
                  <a:pt x="762357" y="1336060"/>
                  <a:pt x="766555" y="1340185"/>
                  <a:pt x="771525" y="1343025"/>
                </a:cubicBezTo>
                <a:cubicBezTo>
                  <a:pt x="777689" y="1346547"/>
                  <a:pt x="783983" y="1349913"/>
                  <a:pt x="790575" y="1352550"/>
                </a:cubicBezTo>
                <a:cubicBezTo>
                  <a:pt x="799897" y="1356279"/>
                  <a:pt x="819150" y="1362075"/>
                  <a:pt x="819150" y="1362075"/>
                </a:cubicBezTo>
                <a:cubicBezTo>
                  <a:pt x="823912" y="1366837"/>
                  <a:pt x="827833" y="1372626"/>
                  <a:pt x="833437" y="1376362"/>
                </a:cubicBezTo>
                <a:cubicBezTo>
                  <a:pt x="837614" y="1379147"/>
                  <a:pt x="843111" y="1379147"/>
                  <a:pt x="847725" y="1381125"/>
                </a:cubicBezTo>
                <a:cubicBezTo>
                  <a:pt x="888912" y="1398777"/>
                  <a:pt x="847562" y="1384246"/>
                  <a:pt x="881062" y="1395412"/>
                </a:cubicBezTo>
                <a:cubicBezTo>
                  <a:pt x="885825" y="1398587"/>
                  <a:pt x="890089" y="1402682"/>
                  <a:pt x="895350" y="1404937"/>
                </a:cubicBezTo>
                <a:cubicBezTo>
                  <a:pt x="901366" y="1407515"/>
                  <a:pt x="908746" y="1406402"/>
                  <a:pt x="914400" y="1409700"/>
                </a:cubicBezTo>
                <a:cubicBezTo>
                  <a:pt x="928112" y="1417699"/>
                  <a:pt x="936933" y="1435162"/>
                  <a:pt x="952500" y="1438275"/>
                </a:cubicBezTo>
                <a:cubicBezTo>
                  <a:pt x="959101" y="1439595"/>
                  <a:pt x="982360" y="1443222"/>
                  <a:pt x="990600" y="1447800"/>
                </a:cubicBezTo>
                <a:cubicBezTo>
                  <a:pt x="1039725" y="1475092"/>
                  <a:pt x="1001135" y="1460837"/>
                  <a:pt x="1033462" y="1471612"/>
                </a:cubicBezTo>
                <a:cubicBezTo>
                  <a:pt x="1062417" y="1490915"/>
                  <a:pt x="1031653" y="1472719"/>
                  <a:pt x="1066800" y="1485900"/>
                </a:cubicBezTo>
                <a:cubicBezTo>
                  <a:pt x="1073447" y="1488393"/>
                  <a:pt x="1079115" y="1493180"/>
                  <a:pt x="1085850" y="1495425"/>
                </a:cubicBezTo>
                <a:cubicBezTo>
                  <a:pt x="1098269" y="1499565"/>
                  <a:pt x="1111531" y="1500810"/>
                  <a:pt x="1123950" y="1504950"/>
                </a:cubicBezTo>
                <a:lnTo>
                  <a:pt x="1152525" y="1514475"/>
                </a:lnTo>
                <a:cubicBezTo>
                  <a:pt x="1157287" y="1516062"/>
                  <a:pt x="1161807" y="1518852"/>
                  <a:pt x="1166812" y="1519237"/>
                </a:cubicBezTo>
                <a:lnTo>
                  <a:pt x="1228725" y="1524000"/>
                </a:lnTo>
                <a:cubicBezTo>
                  <a:pt x="1270000" y="1522412"/>
                  <a:pt x="1311330" y="1521896"/>
                  <a:pt x="1352550" y="1519237"/>
                </a:cubicBezTo>
                <a:cubicBezTo>
                  <a:pt x="1376216" y="1517710"/>
                  <a:pt x="1371827" y="1514418"/>
                  <a:pt x="1390650" y="1509712"/>
                </a:cubicBezTo>
                <a:cubicBezTo>
                  <a:pt x="1409213" y="1505071"/>
                  <a:pt x="1428994" y="1502874"/>
                  <a:pt x="1447800" y="1500187"/>
                </a:cubicBezTo>
                <a:cubicBezTo>
                  <a:pt x="1480017" y="1489449"/>
                  <a:pt x="1440913" y="1503631"/>
                  <a:pt x="1485900" y="1481137"/>
                </a:cubicBezTo>
                <a:cubicBezTo>
                  <a:pt x="1490390" y="1478892"/>
                  <a:pt x="1495487" y="1478138"/>
                  <a:pt x="1500187" y="1476375"/>
                </a:cubicBezTo>
                <a:cubicBezTo>
                  <a:pt x="1508192" y="1473373"/>
                  <a:pt x="1515966" y="1469772"/>
                  <a:pt x="1524000" y="1466850"/>
                </a:cubicBezTo>
                <a:cubicBezTo>
                  <a:pt x="1533436" y="1463419"/>
                  <a:pt x="1543050" y="1460500"/>
                  <a:pt x="1552575" y="1457325"/>
                </a:cubicBezTo>
                <a:cubicBezTo>
                  <a:pt x="1557337" y="1455737"/>
                  <a:pt x="1561992" y="1453779"/>
                  <a:pt x="1566862" y="1452562"/>
                </a:cubicBezTo>
                <a:lnTo>
                  <a:pt x="1585912" y="1447800"/>
                </a:lnTo>
                <a:cubicBezTo>
                  <a:pt x="1592262" y="1443037"/>
                  <a:pt x="1597862" y="1437062"/>
                  <a:pt x="1604962" y="1433512"/>
                </a:cubicBezTo>
                <a:cubicBezTo>
                  <a:pt x="1613942" y="1429022"/>
                  <a:pt x="1625183" y="1429556"/>
                  <a:pt x="1633537" y="1423987"/>
                </a:cubicBezTo>
                <a:cubicBezTo>
                  <a:pt x="1653271" y="1410831"/>
                  <a:pt x="1642272" y="1415850"/>
                  <a:pt x="1666875" y="1409700"/>
                </a:cubicBezTo>
                <a:cubicBezTo>
                  <a:pt x="1676400" y="1403350"/>
                  <a:pt x="1684590" y="1394271"/>
                  <a:pt x="1695450" y="1390650"/>
                </a:cubicBezTo>
                <a:cubicBezTo>
                  <a:pt x="1700212" y="1389062"/>
                  <a:pt x="1705247" y="1388132"/>
                  <a:pt x="1709737" y="1385887"/>
                </a:cubicBezTo>
                <a:cubicBezTo>
                  <a:pt x="1734938" y="1373286"/>
                  <a:pt x="1713730" y="1379633"/>
                  <a:pt x="1738312" y="1362075"/>
                </a:cubicBezTo>
                <a:cubicBezTo>
                  <a:pt x="1744089" y="1357949"/>
                  <a:pt x="1751012" y="1355725"/>
                  <a:pt x="1757362" y="1352550"/>
                </a:cubicBezTo>
                <a:cubicBezTo>
                  <a:pt x="1772456" y="1329908"/>
                  <a:pt x="1761457" y="1340071"/>
                  <a:pt x="1795462" y="1328737"/>
                </a:cubicBezTo>
                <a:lnTo>
                  <a:pt x="1809750" y="1323975"/>
                </a:lnTo>
                <a:cubicBezTo>
                  <a:pt x="1816100" y="1319212"/>
                  <a:pt x="1821908" y="1313625"/>
                  <a:pt x="1828800" y="1309687"/>
                </a:cubicBezTo>
                <a:cubicBezTo>
                  <a:pt x="1854155" y="1295198"/>
                  <a:pt x="1832482" y="1316736"/>
                  <a:pt x="1857375" y="1295400"/>
                </a:cubicBezTo>
                <a:cubicBezTo>
                  <a:pt x="1864193" y="1289556"/>
                  <a:pt x="1870581" y="1283168"/>
                  <a:pt x="1876425" y="1276350"/>
                </a:cubicBezTo>
                <a:cubicBezTo>
                  <a:pt x="1880150" y="1272004"/>
                  <a:pt x="1881715" y="1265912"/>
                  <a:pt x="1885950" y="1262062"/>
                </a:cubicBezTo>
                <a:cubicBezTo>
                  <a:pt x="1919340" y="1231707"/>
                  <a:pt x="1919668" y="1231559"/>
                  <a:pt x="1952625" y="1219200"/>
                </a:cubicBezTo>
                <a:cubicBezTo>
                  <a:pt x="1957325" y="1217437"/>
                  <a:pt x="1962150" y="1216025"/>
                  <a:pt x="1966912" y="1214437"/>
                </a:cubicBezTo>
                <a:cubicBezTo>
                  <a:pt x="1979612" y="1204912"/>
                  <a:pt x="1991803" y="1194668"/>
                  <a:pt x="2005012" y="1185862"/>
                </a:cubicBezTo>
                <a:cubicBezTo>
                  <a:pt x="2009775" y="1182687"/>
                  <a:pt x="2014954" y="1180062"/>
                  <a:pt x="2019300" y="1176337"/>
                </a:cubicBezTo>
                <a:cubicBezTo>
                  <a:pt x="2026118" y="1170493"/>
                  <a:pt x="2032000" y="1163637"/>
                  <a:pt x="2038350" y="1157287"/>
                </a:cubicBezTo>
                <a:cubicBezTo>
                  <a:pt x="2046450" y="1132984"/>
                  <a:pt x="2037941" y="1151415"/>
                  <a:pt x="2057400" y="1128712"/>
                </a:cubicBezTo>
                <a:cubicBezTo>
                  <a:pt x="2062566" y="1122685"/>
                  <a:pt x="2067073" y="1116121"/>
                  <a:pt x="2071687" y="1109662"/>
                </a:cubicBezTo>
                <a:cubicBezTo>
                  <a:pt x="2075014" y="1105004"/>
                  <a:pt x="2077362" y="1099610"/>
                  <a:pt x="2081212" y="1095375"/>
                </a:cubicBezTo>
                <a:cubicBezTo>
                  <a:pt x="2143660" y="1026683"/>
                  <a:pt x="2100256" y="1082683"/>
                  <a:pt x="2133600" y="1038225"/>
                </a:cubicBezTo>
                <a:cubicBezTo>
                  <a:pt x="2144923" y="1004251"/>
                  <a:pt x="2128867" y="1045325"/>
                  <a:pt x="2152650" y="1009650"/>
                </a:cubicBezTo>
                <a:cubicBezTo>
                  <a:pt x="2155435" y="1005473"/>
                  <a:pt x="2154974" y="999750"/>
                  <a:pt x="2157412" y="995362"/>
                </a:cubicBezTo>
                <a:cubicBezTo>
                  <a:pt x="2173753" y="965947"/>
                  <a:pt x="2169879" y="971176"/>
                  <a:pt x="2190750" y="957262"/>
                </a:cubicBezTo>
                <a:cubicBezTo>
                  <a:pt x="2192337" y="952500"/>
                  <a:pt x="2193021" y="947333"/>
                  <a:pt x="2195512" y="942975"/>
                </a:cubicBezTo>
                <a:cubicBezTo>
                  <a:pt x="2199450" y="936083"/>
                  <a:pt x="2205186" y="930384"/>
                  <a:pt x="2209800" y="923925"/>
                </a:cubicBezTo>
                <a:cubicBezTo>
                  <a:pt x="2213127" y="919267"/>
                  <a:pt x="2216150" y="914400"/>
                  <a:pt x="2219325" y="909637"/>
                </a:cubicBezTo>
                <a:cubicBezTo>
                  <a:pt x="2227694" y="884530"/>
                  <a:pt x="2218556" y="904844"/>
                  <a:pt x="2238375" y="881062"/>
                </a:cubicBezTo>
                <a:cubicBezTo>
                  <a:pt x="2242039" y="876665"/>
                  <a:pt x="2243592" y="870544"/>
                  <a:pt x="2247900" y="866775"/>
                </a:cubicBezTo>
                <a:cubicBezTo>
                  <a:pt x="2256515" y="859237"/>
                  <a:pt x="2276475" y="847725"/>
                  <a:pt x="2276475" y="847725"/>
                </a:cubicBezTo>
                <a:cubicBezTo>
                  <a:pt x="2279650" y="841375"/>
                  <a:pt x="2283203" y="835201"/>
                  <a:pt x="2286000" y="828675"/>
                </a:cubicBezTo>
                <a:cubicBezTo>
                  <a:pt x="2287977" y="824061"/>
                  <a:pt x="2288324" y="818775"/>
                  <a:pt x="2290762" y="814387"/>
                </a:cubicBezTo>
                <a:cubicBezTo>
                  <a:pt x="2296321" y="804380"/>
                  <a:pt x="2309812" y="785812"/>
                  <a:pt x="2309812" y="785812"/>
                </a:cubicBezTo>
                <a:cubicBezTo>
                  <a:pt x="2321224" y="717348"/>
                  <a:pt x="2305835" y="785569"/>
                  <a:pt x="2324100" y="742950"/>
                </a:cubicBezTo>
                <a:cubicBezTo>
                  <a:pt x="2326678" y="736934"/>
                  <a:pt x="2326564" y="730029"/>
                  <a:pt x="2328862" y="723900"/>
                </a:cubicBezTo>
                <a:cubicBezTo>
                  <a:pt x="2336384" y="703841"/>
                  <a:pt x="2338125" y="705112"/>
                  <a:pt x="2352675" y="690562"/>
                </a:cubicBezTo>
                <a:cubicBezTo>
                  <a:pt x="2361927" y="662805"/>
                  <a:pt x="2355193" y="680763"/>
                  <a:pt x="2376487" y="638175"/>
                </a:cubicBezTo>
                <a:cubicBezTo>
                  <a:pt x="2393334" y="604482"/>
                  <a:pt x="2384869" y="618460"/>
                  <a:pt x="2400300" y="595312"/>
                </a:cubicBezTo>
                <a:cubicBezTo>
                  <a:pt x="2401887" y="590550"/>
                  <a:pt x="2402817" y="585515"/>
                  <a:pt x="2405062" y="581025"/>
                </a:cubicBezTo>
                <a:cubicBezTo>
                  <a:pt x="2407622" y="575905"/>
                  <a:pt x="2412777" y="572167"/>
                  <a:pt x="2414587" y="566737"/>
                </a:cubicBezTo>
                <a:cubicBezTo>
                  <a:pt x="2417641" y="557576"/>
                  <a:pt x="2416809" y="547478"/>
                  <a:pt x="2419350" y="538162"/>
                </a:cubicBezTo>
                <a:cubicBezTo>
                  <a:pt x="2421599" y="529914"/>
                  <a:pt x="2426000" y="522401"/>
                  <a:pt x="2428875" y="514350"/>
                </a:cubicBezTo>
                <a:cubicBezTo>
                  <a:pt x="2433940" y="500167"/>
                  <a:pt x="2434808" y="484018"/>
                  <a:pt x="2443162" y="471487"/>
                </a:cubicBezTo>
                <a:cubicBezTo>
                  <a:pt x="2446337" y="466725"/>
                  <a:pt x="2450362" y="462430"/>
                  <a:pt x="2452687" y="457200"/>
                </a:cubicBezTo>
                <a:cubicBezTo>
                  <a:pt x="2456765" y="448025"/>
                  <a:pt x="2459037" y="438150"/>
                  <a:pt x="2462212" y="428625"/>
                </a:cubicBezTo>
                <a:cubicBezTo>
                  <a:pt x="2463800" y="423862"/>
                  <a:pt x="2465757" y="419207"/>
                  <a:pt x="2466975" y="414337"/>
                </a:cubicBezTo>
                <a:cubicBezTo>
                  <a:pt x="2470150" y="401637"/>
                  <a:pt x="2472360" y="388656"/>
                  <a:pt x="2476500" y="376237"/>
                </a:cubicBezTo>
                <a:cubicBezTo>
                  <a:pt x="2481262" y="361950"/>
                  <a:pt x="2487134" y="347985"/>
                  <a:pt x="2490787" y="333375"/>
                </a:cubicBezTo>
                <a:cubicBezTo>
                  <a:pt x="2497513" y="306472"/>
                  <a:pt x="2494266" y="320743"/>
                  <a:pt x="2500312" y="290512"/>
                </a:cubicBezTo>
                <a:cubicBezTo>
                  <a:pt x="2503487" y="254000"/>
                  <a:pt x="2506875" y="217505"/>
                  <a:pt x="2509837" y="180975"/>
                </a:cubicBezTo>
                <a:cubicBezTo>
                  <a:pt x="2511638" y="158766"/>
                  <a:pt x="2511997" y="136429"/>
                  <a:pt x="2514600" y="114300"/>
                </a:cubicBezTo>
                <a:cubicBezTo>
                  <a:pt x="2520366" y="65290"/>
                  <a:pt x="2519362" y="125087"/>
                  <a:pt x="2519362" y="90487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3E2534-1C3E-4475-BB19-265DA71E916B}"/>
              </a:ext>
            </a:extLst>
          </p:cNvPr>
          <p:cNvSpPr/>
          <p:nvPr/>
        </p:nvSpPr>
        <p:spPr>
          <a:xfrm>
            <a:off x="6291263" y="2466975"/>
            <a:ext cx="1971675" cy="1233488"/>
          </a:xfrm>
          <a:custGeom>
            <a:avLst/>
            <a:gdLst>
              <a:gd name="connsiteX0" fmla="*/ 0 w 1971675"/>
              <a:gd name="connsiteY0" fmla="*/ 147638 h 1233488"/>
              <a:gd name="connsiteX1" fmla="*/ 9525 w 1971675"/>
              <a:gd name="connsiteY1" fmla="*/ 276225 h 1233488"/>
              <a:gd name="connsiteX2" fmla="*/ 14287 w 1971675"/>
              <a:gd name="connsiteY2" fmla="*/ 290513 h 1233488"/>
              <a:gd name="connsiteX3" fmla="*/ 19050 w 1971675"/>
              <a:gd name="connsiteY3" fmla="*/ 309563 h 1233488"/>
              <a:gd name="connsiteX4" fmla="*/ 23812 w 1971675"/>
              <a:gd name="connsiteY4" fmla="*/ 347663 h 1233488"/>
              <a:gd name="connsiteX5" fmla="*/ 28575 w 1971675"/>
              <a:gd name="connsiteY5" fmla="*/ 376238 h 1233488"/>
              <a:gd name="connsiteX6" fmla="*/ 38100 w 1971675"/>
              <a:gd name="connsiteY6" fmla="*/ 504825 h 1233488"/>
              <a:gd name="connsiteX7" fmla="*/ 42862 w 1971675"/>
              <a:gd name="connsiteY7" fmla="*/ 571500 h 1233488"/>
              <a:gd name="connsiteX8" fmla="*/ 47625 w 1971675"/>
              <a:gd name="connsiteY8" fmla="*/ 585788 h 1233488"/>
              <a:gd name="connsiteX9" fmla="*/ 57150 w 1971675"/>
              <a:gd name="connsiteY9" fmla="*/ 685800 h 1233488"/>
              <a:gd name="connsiteX10" fmla="*/ 66675 w 1971675"/>
              <a:gd name="connsiteY10" fmla="*/ 719138 h 1233488"/>
              <a:gd name="connsiteX11" fmla="*/ 80962 w 1971675"/>
              <a:gd name="connsiteY11" fmla="*/ 771525 h 1233488"/>
              <a:gd name="connsiteX12" fmla="*/ 85725 w 1971675"/>
              <a:gd name="connsiteY12" fmla="*/ 785813 h 1233488"/>
              <a:gd name="connsiteX13" fmla="*/ 95250 w 1971675"/>
              <a:gd name="connsiteY13" fmla="*/ 800100 h 1233488"/>
              <a:gd name="connsiteX14" fmla="*/ 104775 w 1971675"/>
              <a:gd name="connsiteY14" fmla="*/ 838200 h 1233488"/>
              <a:gd name="connsiteX15" fmla="*/ 114300 w 1971675"/>
              <a:gd name="connsiteY15" fmla="*/ 852488 h 1233488"/>
              <a:gd name="connsiteX16" fmla="*/ 133350 w 1971675"/>
              <a:gd name="connsiteY16" fmla="*/ 895350 h 1233488"/>
              <a:gd name="connsiteX17" fmla="*/ 138112 w 1971675"/>
              <a:gd name="connsiteY17" fmla="*/ 909638 h 1233488"/>
              <a:gd name="connsiteX18" fmla="*/ 161925 w 1971675"/>
              <a:gd name="connsiteY18" fmla="*/ 938213 h 1233488"/>
              <a:gd name="connsiteX19" fmla="*/ 176212 w 1971675"/>
              <a:gd name="connsiteY19" fmla="*/ 971550 h 1233488"/>
              <a:gd name="connsiteX20" fmla="*/ 185737 w 1971675"/>
              <a:gd name="connsiteY20" fmla="*/ 985838 h 1233488"/>
              <a:gd name="connsiteX21" fmla="*/ 200025 w 1971675"/>
              <a:gd name="connsiteY21" fmla="*/ 995363 h 1233488"/>
              <a:gd name="connsiteX22" fmla="*/ 204787 w 1971675"/>
              <a:gd name="connsiteY22" fmla="*/ 1014413 h 1233488"/>
              <a:gd name="connsiteX23" fmla="*/ 233362 w 1971675"/>
              <a:gd name="connsiteY23" fmla="*/ 1023938 h 1233488"/>
              <a:gd name="connsiteX24" fmla="*/ 261937 w 1971675"/>
              <a:gd name="connsiteY24" fmla="*/ 1042988 h 1233488"/>
              <a:gd name="connsiteX25" fmla="*/ 276225 w 1971675"/>
              <a:gd name="connsiteY25" fmla="*/ 1052513 h 1233488"/>
              <a:gd name="connsiteX26" fmla="*/ 290512 w 1971675"/>
              <a:gd name="connsiteY26" fmla="*/ 1066800 h 1233488"/>
              <a:gd name="connsiteX27" fmla="*/ 304800 w 1971675"/>
              <a:gd name="connsiteY27" fmla="*/ 1071563 h 1233488"/>
              <a:gd name="connsiteX28" fmla="*/ 333375 w 1971675"/>
              <a:gd name="connsiteY28" fmla="*/ 1085850 h 1233488"/>
              <a:gd name="connsiteX29" fmla="*/ 352425 w 1971675"/>
              <a:gd name="connsiteY29" fmla="*/ 1100138 h 1233488"/>
              <a:gd name="connsiteX30" fmla="*/ 381000 w 1971675"/>
              <a:gd name="connsiteY30" fmla="*/ 1109663 h 1233488"/>
              <a:gd name="connsiteX31" fmla="*/ 428625 w 1971675"/>
              <a:gd name="connsiteY31" fmla="*/ 1138238 h 1233488"/>
              <a:gd name="connsiteX32" fmla="*/ 457200 w 1971675"/>
              <a:gd name="connsiteY32" fmla="*/ 1147763 h 1233488"/>
              <a:gd name="connsiteX33" fmla="*/ 500062 w 1971675"/>
              <a:gd name="connsiteY33" fmla="*/ 1162050 h 1233488"/>
              <a:gd name="connsiteX34" fmla="*/ 533400 w 1971675"/>
              <a:gd name="connsiteY34" fmla="*/ 1181100 h 1233488"/>
              <a:gd name="connsiteX35" fmla="*/ 566737 w 1971675"/>
              <a:gd name="connsiteY35" fmla="*/ 1190625 h 1233488"/>
              <a:gd name="connsiteX36" fmla="*/ 581025 w 1971675"/>
              <a:gd name="connsiteY36" fmla="*/ 1200150 h 1233488"/>
              <a:gd name="connsiteX37" fmla="*/ 671512 w 1971675"/>
              <a:gd name="connsiteY37" fmla="*/ 1223963 h 1233488"/>
              <a:gd name="connsiteX38" fmla="*/ 704850 w 1971675"/>
              <a:gd name="connsiteY38" fmla="*/ 1228725 h 1233488"/>
              <a:gd name="connsiteX39" fmla="*/ 733425 w 1971675"/>
              <a:gd name="connsiteY39" fmla="*/ 1233488 h 1233488"/>
              <a:gd name="connsiteX40" fmla="*/ 1147762 w 1971675"/>
              <a:gd name="connsiteY40" fmla="*/ 1228725 h 1233488"/>
              <a:gd name="connsiteX41" fmla="*/ 1214437 w 1971675"/>
              <a:gd name="connsiteY41" fmla="*/ 1223963 h 1233488"/>
              <a:gd name="connsiteX42" fmla="*/ 1243012 w 1971675"/>
              <a:gd name="connsiteY42" fmla="*/ 1214438 h 1233488"/>
              <a:gd name="connsiteX43" fmla="*/ 1271587 w 1971675"/>
              <a:gd name="connsiteY43" fmla="*/ 1195388 h 1233488"/>
              <a:gd name="connsiteX44" fmla="*/ 1285875 w 1971675"/>
              <a:gd name="connsiteY44" fmla="*/ 1181100 h 1233488"/>
              <a:gd name="connsiteX45" fmla="*/ 1328737 w 1971675"/>
              <a:gd name="connsiteY45" fmla="*/ 1157288 h 1233488"/>
              <a:gd name="connsiteX46" fmla="*/ 1347787 w 1971675"/>
              <a:gd name="connsiteY46" fmla="*/ 1152525 h 1233488"/>
              <a:gd name="connsiteX47" fmla="*/ 1362075 w 1971675"/>
              <a:gd name="connsiteY47" fmla="*/ 1143000 h 1233488"/>
              <a:gd name="connsiteX48" fmla="*/ 1404937 w 1971675"/>
              <a:gd name="connsiteY48" fmla="*/ 1119188 h 1233488"/>
              <a:gd name="connsiteX49" fmla="*/ 1438275 w 1971675"/>
              <a:gd name="connsiteY49" fmla="*/ 1095375 h 1233488"/>
              <a:gd name="connsiteX50" fmla="*/ 1452562 w 1971675"/>
              <a:gd name="connsiteY50" fmla="*/ 1081088 h 1233488"/>
              <a:gd name="connsiteX51" fmla="*/ 1466850 w 1971675"/>
              <a:gd name="connsiteY51" fmla="*/ 1071563 h 1233488"/>
              <a:gd name="connsiteX52" fmla="*/ 1476375 w 1971675"/>
              <a:gd name="connsiteY52" fmla="*/ 1057275 h 1233488"/>
              <a:gd name="connsiteX53" fmla="*/ 1481137 w 1971675"/>
              <a:gd name="connsiteY53" fmla="*/ 1042988 h 1233488"/>
              <a:gd name="connsiteX54" fmla="*/ 1495425 w 1971675"/>
              <a:gd name="connsiteY54" fmla="*/ 1033463 h 1233488"/>
              <a:gd name="connsiteX55" fmla="*/ 1514475 w 1971675"/>
              <a:gd name="connsiteY55" fmla="*/ 1004888 h 1233488"/>
              <a:gd name="connsiteX56" fmla="*/ 1524000 w 1971675"/>
              <a:gd name="connsiteY56" fmla="*/ 990600 h 1233488"/>
              <a:gd name="connsiteX57" fmla="*/ 1538287 w 1971675"/>
              <a:gd name="connsiteY57" fmla="*/ 976313 h 1233488"/>
              <a:gd name="connsiteX58" fmla="*/ 1543050 w 1971675"/>
              <a:gd name="connsiteY58" fmla="*/ 962025 h 1233488"/>
              <a:gd name="connsiteX59" fmla="*/ 1562100 w 1971675"/>
              <a:gd name="connsiteY59" fmla="*/ 928688 h 1233488"/>
              <a:gd name="connsiteX60" fmla="*/ 1566862 w 1971675"/>
              <a:gd name="connsiteY60" fmla="*/ 914400 h 1233488"/>
              <a:gd name="connsiteX61" fmla="*/ 1585912 w 1971675"/>
              <a:gd name="connsiteY61" fmla="*/ 885825 h 1233488"/>
              <a:gd name="connsiteX62" fmla="*/ 1590675 w 1971675"/>
              <a:gd name="connsiteY62" fmla="*/ 871538 h 1233488"/>
              <a:gd name="connsiteX63" fmla="*/ 1604962 w 1971675"/>
              <a:gd name="connsiteY63" fmla="*/ 857250 h 1233488"/>
              <a:gd name="connsiteX64" fmla="*/ 1624012 w 1971675"/>
              <a:gd name="connsiteY64" fmla="*/ 819150 h 1233488"/>
              <a:gd name="connsiteX65" fmla="*/ 1643062 w 1971675"/>
              <a:gd name="connsiteY65" fmla="*/ 785813 h 1233488"/>
              <a:gd name="connsiteX66" fmla="*/ 1662112 w 1971675"/>
              <a:gd name="connsiteY66" fmla="*/ 757238 h 1233488"/>
              <a:gd name="connsiteX67" fmla="*/ 1681162 w 1971675"/>
              <a:gd name="connsiteY67" fmla="*/ 742950 h 1233488"/>
              <a:gd name="connsiteX68" fmla="*/ 1685925 w 1971675"/>
              <a:gd name="connsiteY68" fmla="*/ 728663 h 1233488"/>
              <a:gd name="connsiteX69" fmla="*/ 1695450 w 1971675"/>
              <a:gd name="connsiteY69" fmla="*/ 714375 h 1233488"/>
              <a:gd name="connsiteX70" fmla="*/ 1714500 w 1971675"/>
              <a:gd name="connsiteY70" fmla="*/ 676275 h 1233488"/>
              <a:gd name="connsiteX71" fmla="*/ 1738312 w 1971675"/>
              <a:gd name="connsiteY71" fmla="*/ 633413 h 1233488"/>
              <a:gd name="connsiteX72" fmla="*/ 1747837 w 1971675"/>
              <a:gd name="connsiteY72" fmla="*/ 619125 h 1233488"/>
              <a:gd name="connsiteX73" fmla="*/ 1771650 w 1971675"/>
              <a:gd name="connsiteY73" fmla="*/ 571500 h 1233488"/>
              <a:gd name="connsiteX74" fmla="*/ 1785937 w 1971675"/>
              <a:gd name="connsiteY74" fmla="*/ 542925 h 1233488"/>
              <a:gd name="connsiteX75" fmla="*/ 1795462 w 1971675"/>
              <a:gd name="connsiteY75" fmla="*/ 523875 h 1233488"/>
              <a:gd name="connsiteX76" fmla="*/ 1804987 w 1971675"/>
              <a:gd name="connsiteY76" fmla="*/ 509588 h 1233488"/>
              <a:gd name="connsiteX77" fmla="*/ 1809750 w 1971675"/>
              <a:gd name="connsiteY77" fmla="*/ 495300 h 1233488"/>
              <a:gd name="connsiteX78" fmla="*/ 1819275 w 1971675"/>
              <a:gd name="connsiteY78" fmla="*/ 481013 h 1233488"/>
              <a:gd name="connsiteX79" fmla="*/ 1843087 w 1971675"/>
              <a:gd name="connsiteY79" fmla="*/ 442913 h 1233488"/>
              <a:gd name="connsiteX80" fmla="*/ 1857375 w 1971675"/>
              <a:gd name="connsiteY80" fmla="*/ 409575 h 1233488"/>
              <a:gd name="connsiteX81" fmla="*/ 1876425 w 1971675"/>
              <a:gd name="connsiteY81" fmla="*/ 361950 h 1233488"/>
              <a:gd name="connsiteX82" fmla="*/ 1890712 w 1971675"/>
              <a:gd name="connsiteY82" fmla="*/ 328613 h 1233488"/>
              <a:gd name="connsiteX83" fmla="*/ 1905000 w 1971675"/>
              <a:gd name="connsiteY83" fmla="*/ 300038 h 1233488"/>
              <a:gd name="connsiteX84" fmla="*/ 1933575 w 1971675"/>
              <a:gd name="connsiteY84" fmla="*/ 261938 h 1233488"/>
              <a:gd name="connsiteX85" fmla="*/ 1947862 w 1971675"/>
              <a:gd name="connsiteY85" fmla="*/ 214313 h 1233488"/>
              <a:gd name="connsiteX86" fmla="*/ 1952625 w 1971675"/>
              <a:gd name="connsiteY86" fmla="*/ 200025 h 1233488"/>
              <a:gd name="connsiteX87" fmla="*/ 1957387 w 1971675"/>
              <a:gd name="connsiteY87" fmla="*/ 185738 h 1233488"/>
              <a:gd name="connsiteX88" fmla="*/ 1962150 w 1971675"/>
              <a:gd name="connsiteY88" fmla="*/ 138113 h 1233488"/>
              <a:gd name="connsiteX89" fmla="*/ 1971675 w 1971675"/>
              <a:gd name="connsiteY89" fmla="*/ 109538 h 1233488"/>
              <a:gd name="connsiteX90" fmla="*/ 1971675 w 1971675"/>
              <a:gd name="connsiteY90" fmla="*/ 0 h 123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71675" h="1233488">
                <a:moveTo>
                  <a:pt x="0" y="147638"/>
                </a:moveTo>
                <a:cubicBezTo>
                  <a:pt x="983" y="162390"/>
                  <a:pt x="6825" y="255975"/>
                  <a:pt x="9525" y="276225"/>
                </a:cubicBezTo>
                <a:cubicBezTo>
                  <a:pt x="10188" y="281201"/>
                  <a:pt x="12908" y="285686"/>
                  <a:pt x="14287" y="290513"/>
                </a:cubicBezTo>
                <a:cubicBezTo>
                  <a:pt x="16085" y="296807"/>
                  <a:pt x="17462" y="303213"/>
                  <a:pt x="19050" y="309563"/>
                </a:cubicBezTo>
                <a:cubicBezTo>
                  <a:pt x="20637" y="322263"/>
                  <a:pt x="22002" y="334993"/>
                  <a:pt x="23812" y="347663"/>
                </a:cubicBezTo>
                <a:cubicBezTo>
                  <a:pt x="25178" y="357222"/>
                  <a:pt x="27834" y="366610"/>
                  <a:pt x="28575" y="376238"/>
                </a:cubicBezTo>
                <a:cubicBezTo>
                  <a:pt x="40108" y="526168"/>
                  <a:pt x="26648" y="424669"/>
                  <a:pt x="38100" y="504825"/>
                </a:cubicBezTo>
                <a:cubicBezTo>
                  <a:pt x="39687" y="527050"/>
                  <a:pt x="40259" y="549371"/>
                  <a:pt x="42862" y="571500"/>
                </a:cubicBezTo>
                <a:cubicBezTo>
                  <a:pt x="43449" y="576486"/>
                  <a:pt x="47038" y="580802"/>
                  <a:pt x="47625" y="585788"/>
                </a:cubicBezTo>
                <a:cubicBezTo>
                  <a:pt x="55535" y="653022"/>
                  <a:pt x="48053" y="635765"/>
                  <a:pt x="57150" y="685800"/>
                </a:cubicBezTo>
                <a:cubicBezTo>
                  <a:pt x="63092" y="718482"/>
                  <a:pt x="59871" y="691920"/>
                  <a:pt x="66675" y="719138"/>
                </a:cubicBezTo>
                <a:cubicBezTo>
                  <a:pt x="80138" y="772992"/>
                  <a:pt x="60526" y="710220"/>
                  <a:pt x="80962" y="771525"/>
                </a:cubicBezTo>
                <a:cubicBezTo>
                  <a:pt x="82550" y="776288"/>
                  <a:pt x="82940" y="781636"/>
                  <a:pt x="85725" y="785813"/>
                </a:cubicBezTo>
                <a:lnTo>
                  <a:pt x="95250" y="800100"/>
                </a:lnTo>
                <a:cubicBezTo>
                  <a:pt x="97062" y="809163"/>
                  <a:pt x="99891" y="828433"/>
                  <a:pt x="104775" y="838200"/>
                </a:cubicBezTo>
                <a:cubicBezTo>
                  <a:pt x="107335" y="843320"/>
                  <a:pt x="111125" y="847725"/>
                  <a:pt x="114300" y="852488"/>
                </a:cubicBezTo>
                <a:cubicBezTo>
                  <a:pt x="125635" y="886493"/>
                  <a:pt x="118256" y="872709"/>
                  <a:pt x="133350" y="895350"/>
                </a:cubicBezTo>
                <a:cubicBezTo>
                  <a:pt x="134937" y="900113"/>
                  <a:pt x="135867" y="905148"/>
                  <a:pt x="138112" y="909638"/>
                </a:cubicBezTo>
                <a:cubicBezTo>
                  <a:pt x="144741" y="922897"/>
                  <a:pt x="151394" y="927682"/>
                  <a:pt x="161925" y="938213"/>
                </a:cubicBezTo>
                <a:cubicBezTo>
                  <a:pt x="167268" y="954243"/>
                  <a:pt x="166795" y="955071"/>
                  <a:pt x="176212" y="971550"/>
                </a:cubicBezTo>
                <a:cubicBezTo>
                  <a:pt x="179052" y="976520"/>
                  <a:pt x="181690" y="981791"/>
                  <a:pt x="185737" y="985838"/>
                </a:cubicBezTo>
                <a:cubicBezTo>
                  <a:pt x="189784" y="989885"/>
                  <a:pt x="195262" y="992188"/>
                  <a:pt x="200025" y="995363"/>
                </a:cubicBezTo>
                <a:cubicBezTo>
                  <a:pt x="201612" y="1001713"/>
                  <a:pt x="199817" y="1010153"/>
                  <a:pt x="204787" y="1014413"/>
                </a:cubicBezTo>
                <a:cubicBezTo>
                  <a:pt x="212410" y="1020947"/>
                  <a:pt x="225008" y="1018369"/>
                  <a:pt x="233362" y="1023938"/>
                </a:cubicBezTo>
                <a:lnTo>
                  <a:pt x="261937" y="1042988"/>
                </a:lnTo>
                <a:cubicBezTo>
                  <a:pt x="266700" y="1046163"/>
                  <a:pt x="272178" y="1048466"/>
                  <a:pt x="276225" y="1052513"/>
                </a:cubicBezTo>
                <a:cubicBezTo>
                  <a:pt x="280987" y="1057275"/>
                  <a:pt x="284908" y="1063064"/>
                  <a:pt x="290512" y="1066800"/>
                </a:cubicBezTo>
                <a:cubicBezTo>
                  <a:pt x="294689" y="1069585"/>
                  <a:pt x="300310" y="1069318"/>
                  <a:pt x="304800" y="1071563"/>
                </a:cubicBezTo>
                <a:cubicBezTo>
                  <a:pt x="341722" y="1090024"/>
                  <a:pt x="297468" y="1073883"/>
                  <a:pt x="333375" y="1085850"/>
                </a:cubicBezTo>
                <a:cubicBezTo>
                  <a:pt x="339725" y="1090613"/>
                  <a:pt x="345325" y="1096588"/>
                  <a:pt x="352425" y="1100138"/>
                </a:cubicBezTo>
                <a:cubicBezTo>
                  <a:pt x="361405" y="1104628"/>
                  <a:pt x="372646" y="1104094"/>
                  <a:pt x="381000" y="1109663"/>
                </a:cubicBezTo>
                <a:cubicBezTo>
                  <a:pt x="397772" y="1120844"/>
                  <a:pt x="410319" y="1130916"/>
                  <a:pt x="428625" y="1138238"/>
                </a:cubicBezTo>
                <a:cubicBezTo>
                  <a:pt x="437947" y="1141967"/>
                  <a:pt x="447675" y="1144588"/>
                  <a:pt x="457200" y="1147763"/>
                </a:cubicBezTo>
                <a:cubicBezTo>
                  <a:pt x="486897" y="1167562"/>
                  <a:pt x="453398" y="1148051"/>
                  <a:pt x="500062" y="1162050"/>
                </a:cubicBezTo>
                <a:cubicBezTo>
                  <a:pt x="520930" y="1168310"/>
                  <a:pt x="515867" y="1172333"/>
                  <a:pt x="533400" y="1181100"/>
                </a:cubicBezTo>
                <a:cubicBezTo>
                  <a:pt x="540237" y="1184519"/>
                  <a:pt x="560627" y="1189098"/>
                  <a:pt x="566737" y="1190625"/>
                </a:cubicBezTo>
                <a:cubicBezTo>
                  <a:pt x="571500" y="1193800"/>
                  <a:pt x="575741" y="1197948"/>
                  <a:pt x="581025" y="1200150"/>
                </a:cubicBezTo>
                <a:cubicBezTo>
                  <a:pt x="609414" y="1211979"/>
                  <a:pt x="641187" y="1219631"/>
                  <a:pt x="671512" y="1223963"/>
                </a:cubicBezTo>
                <a:lnTo>
                  <a:pt x="704850" y="1228725"/>
                </a:lnTo>
                <a:cubicBezTo>
                  <a:pt x="714394" y="1230193"/>
                  <a:pt x="723900" y="1231900"/>
                  <a:pt x="733425" y="1233488"/>
                </a:cubicBezTo>
                <a:lnTo>
                  <a:pt x="1147762" y="1228725"/>
                </a:lnTo>
                <a:cubicBezTo>
                  <a:pt x="1170039" y="1228284"/>
                  <a:pt x="1192402" y="1227268"/>
                  <a:pt x="1214437" y="1223963"/>
                </a:cubicBezTo>
                <a:cubicBezTo>
                  <a:pt x="1224366" y="1222474"/>
                  <a:pt x="1243012" y="1214438"/>
                  <a:pt x="1243012" y="1214438"/>
                </a:cubicBezTo>
                <a:cubicBezTo>
                  <a:pt x="1288595" y="1168855"/>
                  <a:pt x="1230232" y="1222958"/>
                  <a:pt x="1271587" y="1195388"/>
                </a:cubicBezTo>
                <a:cubicBezTo>
                  <a:pt x="1277191" y="1191652"/>
                  <a:pt x="1280558" y="1185235"/>
                  <a:pt x="1285875" y="1181100"/>
                </a:cubicBezTo>
                <a:cubicBezTo>
                  <a:pt x="1305685" y="1165693"/>
                  <a:pt x="1309265" y="1162851"/>
                  <a:pt x="1328737" y="1157288"/>
                </a:cubicBezTo>
                <a:cubicBezTo>
                  <a:pt x="1335031" y="1155490"/>
                  <a:pt x="1341437" y="1154113"/>
                  <a:pt x="1347787" y="1152525"/>
                </a:cubicBezTo>
                <a:cubicBezTo>
                  <a:pt x="1352550" y="1149350"/>
                  <a:pt x="1356955" y="1145560"/>
                  <a:pt x="1362075" y="1143000"/>
                </a:cubicBezTo>
                <a:cubicBezTo>
                  <a:pt x="1386030" y="1131023"/>
                  <a:pt x="1374903" y="1149222"/>
                  <a:pt x="1404937" y="1119188"/>
                </a:cubicBezTo>
                <a:cubicBezTo>
                  <a:pt x="1442086" y="1082039"/>
                  <a:pt x="1394396" y="1126717"/>
                  <a:pt x="1438275" y="1095375"/>
                </a:cubicBezTo>
                <a:cubicBezTo>
                  <a:pt x="1443755" y="1091460"/>
                  <a:pt x="1447388" y="1085400"/>
                  <a:pt x="1452562" y="1081088"/>
                </a:cubicBezTo>
                <a:cubicBezTo>
                  <a:pt x="1456959" y="1077424"/>
                  <a:pt x="1462087" y="1074738"/>
                  <a:pt x="1466850" y="1071563"/>
                </a:cubicBezTo>
                <a:cubicBezTo>
                  <a:pt x="1470025" y="1066800"/>
                  <a:pt x="1473815" y="1062395"/>
                  <a:pt x="1476375" y="1057275"/>
                </a:cubicBezTo>
                <a:cubicBezTo>
                  <a:pt x="1478620" y="1052785"/>
                  <a:pt x="1478001" y="1046908"/>
                  <a:pt x="1481137" y="1042988"/>
                </a:cubicBezTo>
                <a:cubicBezTo>
                  <a:pt x="1484713" y="1038518"/>
                  <a:pt x="1490662" y="1036638"/>
                  <a:pt x="1495425" y="1033463"/>
                </a:cubicBezTo>
                <a:lnTo>
                  <a:pt x="1514475" y="1004888"/>
                </a:lnTo>
                <a:cubicBezTo>
                  <a:pt x="1517650" y="1000125"/>
                  <a:pt x="1519953" y="994647"/>
                  <a:pt x="1524000" y="990600"/>
                </a:cubicBezTo>
                <a:lnTo>
                  <a:pt x="1538287" y="976313"/>
                </a:lnTo>
                <a:cubicBezTo>
                  <a:pt x="1539875" y="971550"/>
                  <a:pt x="1541072" y="966639"/>
                  <a:pt x="1543050" y="962025"/>
                </a:cubicBezTo>
                <a:cubicBezTo>
                  <a:pt x="1550302" y="945105"/>
                  <a:pt x="1552533" y="943037"/>
                  <a:pt x="1562100" y="928688"/>
                </a:cubicBezTo>
                <a:cubicBezTo>
                  <a:pt x="1563687" y="923925"/>
                  <a:pt x="1564424" y="918788"/>
                  <a:pt x="1566862" y="914400"/>
                </a:cubicBezTo>
                <a:cubicBezTo>
                  <a:pt x="1572421" y="904393"/>
                  <a:pt x="1582291" y="896685"/>
                  <a:pt x="1585912" y="885825"/>
                </a:cubicBezTo>
                <a:cubicBezTo>
                  <a:pt x="1587500" y="881063"/>
                  <a:pt x="1587890" y="875715"/>
                  <a:pt x="1590675" y="871538"/>
                </a:cubicBezTo>
                <a:cubicBezTo>
                  <a:pt x="1594411" y="865934"/>
                  <a:pt x="1601346" y="862932"/>
                  <a:pt x="1604962" y="857250"/>
                </a:cubicBezTo>
                <a:cubicBezTo>
                  <a:pt x="1612585" y="845271"/>
                  <a:pt x="1616136" y="830964"/>
                  <a:pt x="1624012" y="819150"/>
                </a:cubicBezTo>
                <a:cubicBezTo>
                  <a:pt x="1656955" y="769738"/>
                  <a:pt x="1606815" y="846224"/>
                  <a:pt x="1643062" y="785813"/>
                </a:cubicBezTo>
                <a:cubicBezTo>
                  <a:pt x="1648952" y="775997"/>
                  <a:pt x="1652954" y="764107"/>
                  <a:pt x="1662112" y="757238"/>
                </a:cubicBezTo>
                <a:lnTo>
                  <a:pt x="1681162" y="742950"/>
                </a:lnTo>
                <a:cubicBezTo>
                  <a:pt x="1682750" y="738188"/>
                  <a:pt x="1683680" y="733153"/>
                  <a:pt x="1685925" y="728663"/>
                </a:cubicBezTo>
                <a:cubicBezTo>
                  <a:pt x="1688485" y="723543"/>
                  <a:pt x="1693195" y="719636"/>
                  <a:pt x="1695450" y="714375"/>
                </a:cubicBezTo>
                <a:cubicBezTo>
                  <a:pt x="1713282" y="672765"/>
                  <a:pt x="1682769" y="718582"/>
                  <a:pt x="1714500" y="676275"/>
                </a:cubicBezTo>
                <a:cubicBezTo>
                  <a:pt x="1722882" y="651127"/>
                  <a:pt x="1716477" y="666166"/>
                  <a:pt x="1738312" y="633413"/>
                </a:cubicBezTo>
                <a:cubicBezTo>
                  <a:pt x="1741487" y="628650"/>
                  <a:pt x="1746027" y="624555"/>
                  <a:pt x="1747837" y="619125"/>
                </a:cubicBezTo>
                <a:cubicBezTo>
                  <a:pt x="1759872" y="583020"/>
                  <a:pt x="1751338" y="598582"/>
                  <a:pt x="1771650" y="571500"/>
                </a:cubicBezTo>
                <a:cubicBezTo>
                  <a:pt x="1780380" y="545307"/>
                  <a:pt x="1771166" y="568774"/>
                  <a:pt x="1785937" y="542925"/>
                </a:cubicBezTo>
                <a:cubicBezTo>
                  <a:pt x="1789459" y="536761"/>
                  <a:pt x="1791940" y="530039"/>
                  <a:pt x="1795462" y="523875"/>
                </a:cubicBezTo>
                <a:cubicBezTo>
                  <a:pt x="1798302" y="518905"/>
                  <a:pt x="1802427" y="514707"/>
                  <a:pt x="1804987" y="509588"/>
                </a:cubicBezTo>
                <a:cubicBezTo>
                  <a:pt x="1807232" y="505098"/>
                  <a:pt x="1807505" y="499790"/>
                  <a:pt x="1809750" y="495300"/>
                </a:cubicBezTo>
                <a:cubicBezTo>
                  <a:pt x="1812310" y="490181"/>
                  <a:pt x="1816435" y="485983"/>
                  <a:pt x="1819275" y="481013"/>
                </a:cubicBezTo>
                <a:cubicBezTo>
                  <a:pt x="1840197" y="444401"/>
                  <a:pt x="1815767" y="479341"/>
                  <a:pt x="1843087" y="442913"/>
                </a:cubicBezTo>
                <a:cubicBezTo>
                  <a:pt x="1858422" y="396912"/>
                  <a:pt x="1833830" y="468438"/>
                  <a:pt x="1857375" y="409575"/>
                </a:cubicBezTo>
                <a:cubicBezTo>
                  <a:pt x="1880915" y="350725"/>
                  <a:pt x="1854087" y="406626"/>
                  <a:pt x="1876425" y="361950"/>
                </a:cubicBezTo>
                <a:cubicBezTo>
                  <a:pt x="1884626" y="329142"/>
                  <a:pt x="1875763" y="355521"/>
                  <a:pt x="1890712" y="328613"/>
                </a:cubicBezTo>
                <a:cubicBezTo>
                  <a:pt x="1895884" y="319304"/>
                  <a:pt x="1899241" y="308996"/>
                  <a:pt x="1905000" y="300038"/>
                </a:cubicBezTo>
                <a:cubicBezTo>
                  <a:pt x="1913585" y="286684"/>
                  <a:pt x="1933575" y="261938"/>
                  <a:pt x="1933575" y="261938"/>
                </a:cubicBezTo>
                <a:cubicBezTo>
                  <a:pt x="1940771" y="233150"/>
                  <a:pt x="1936268" y="249094"/>
                  <a:pt x="1947862" y="214313"/>
                </a:cubicBezTo>
                <a:lnTo>
                  <a:pt x="1952625" y="200025"/>
                </a:lnTo>
                <a:lnTo>
                  <a:pt x="1957387" y="185738"/>
                </a:lnTo>
                <a:cubicBezTo>
                  <a:pt x="1958975" y="169863"/>
                  <a:pt x="1959210" y="153794"/>
                  <a:pt x="1962150" y="138113"/>
                </a:cubicBezTo>
                <a:cubicBezTo>
                  <a:pt x="1964000" y="128245"/>
                  <a:pt x="1971675" y="119578"/>
                  <a:pt x="1971675" y="109538"/>
                </a:cubicBezTo>
                <a:lnTo>
                  <a:pt x="1971675" y="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73A342-A31C-4A2E-957B-3334CDC54E59}"/>
              </a:ext>
            </a:extLst>
          </p:cNvPr>
          <p:cNvSpPr/>
          <p:nvPr/>
        </p:nvSpPr>
        <p:spPr>
          <a:xfrm>
            <a:off x="6491288" y="2476500"/>
            <a:ext cx="1314450" cy="876300"/>
          </a:xfrm>
          <a:custGeom>
            <a:avLst/>
            <a:gdLst>
              <a:gd name="connsiteX0" fmla="*/ 0 w 1314450"/>
              <a:gd name="connsiteY0" fmla="*/ 114300 h 876300"/>
              <a:gd name="connsiteX1" fmla="*/ 9525 w 1314450"/>
              <a:gd name="connsiteY1" fmla="*/ 252413 h 876300"/>
              <a:gd name="connsiteX2" fmla="*/ 28575 w 1314450"/>
              <a:gd name="connsiteY2" fmla="*/ 300038 h 876300"/>
              <a:gd name="connsiteX3" fmla="*/ 33337 w 1314450"/>
              <a:gd name="connsiteY3" fmla="*/ 319088 h 876300"/>
              <a:gd name="connsiteX4" fmla="*/ 42862 w 1314450"/>
              <a:gd name="connsiteY4" fmla="*/ 347663 h 876300"/>
              <a:gd name="connsiteX5" fmla="*/ 47625 w 1314450"/>
              <a:gd name="connsiteY5" fmla="*/ 385763 h 876300"/>
              <a:gd name="connsiteX6" fmla="*/ 52387 w 1314450"/>
              <a:gd name="connsiteY6" fmla="*/ 400050 h 876300"/>
              <a:gd name="connsiteX7" fmla="*/ 61912 w 1314450"/>
              <a:gd name="connsiteY7" fmla="*/ 447675 h 876300"/>
              <a:gd name="connsiteX8" fmla="*/ 71437 w 1314450"/>
              <a:gd name="connsiteY8" fmla="*/ 476250 h 876300"/>
              <a:gd name="connsiteX9" fmla="*/ 80962 w 1314450"/>
              <a:gd name="connsiteY9" fmla="*/ 490538 h 876300"/>
              <a:gd name="connsiteX10" fmla="*/ 85725 w 1314450"/>
              <a:gd name="connsiteY10" fmla="*/ 509588 h 876300"/>
              <a:gd name="connsiteX11" fmla="*/ 95250 w 1314450"/>
              <a:gd name="connsiteY11" fmla="*/ 538163 h 876300"/>
              <a:gd name="connsiteX12" fmla="*/ 100012 w 1314450"/>
              <a:gd name="connsiteY12" fmla="*/ 552450 h 876300"/>
              <a:gd name="connsiteX13" fmla="*/ 104775 w 1314450"/>
              <a:gd name="connsiteY13" fmla="*/ 571500 h 876300"/>
              <a:gd name="connsiteX14" fmla="*/ 119062 w 1314450"/>
              <a:gd name="connsiteY14" fmla="*/ 614363 h 876300"/>
              <a:gd name="connsiteX15" fmla="*/ 123825 w 1314450"/>
              <a:gd name="connsiteY15" fmla="*/ 666750 h 876300"/>
              <a:gd name="connsiteX16" fmla="*/ 133350 w 1314450"/>
              <a:gd name="connsiteY16" fmla="*/ 695325 h 876300"/>
              <a:gd name="connsiteX17" fmla="*/ 138112 w 1314450"/>
              <a:gd name="connsiteY17" fmla="*/ 709613 h 876300"/>
              <a:gd name="connsiteX18" fmla="*/ 147637 w 1314450"/>
              <a:gd name="connsiteY18" fmla="*/ 723900 h 876300"/>
              <a:gd name="connsiteX19" fmla="*/ 161925 w 1314450"/>
              <a:gd name="connsiteY19" fmla="*/ 752475 h 876300"/>
              <a:gd name="connsiteX20" fmla="*/ 176212 w 1314450"/>
              <a:gd name="connsiteY20" fmla="*/ 781050 h 876300"/>
              <a:gd name="connsiteX21" fmla="*/ 190500 w 1314450"/>
              <a:gd name="connsiteY21" fmla="*/ 795338 h 876300"/>
              <a:gd name="connsiteX22" fmla="*/ 200025 w 1314450"/>
              <a:gd name="connsiteY22" fmla="*/ 814388 h 876300"/>
              <a:gd name="connsiteX23" fmla="*/ 214312 w 1314450"/>
              <a:gd name="connsiteY23" fmla="*/ 823913 h 876300"/>
              <a:gd name="connsiteX24" fmla="*/ 252412 w 1314450"/>
              <a:gd name="connsiteY24" fmla="*/ 833438 h 876300"/>
              <a:gd name="connsiteX25" fmla="*/ 290512 w 1314450"/>
              <a:gd name="connsiteY25" fmla="*/ 847725 h 876300"/>
              <a:gd name="connsiteX26" fmla="*/ 385762 w 1314450"/>
              <a:gd name="connsiteY26" fmla="*/ 862013 h 876300"/>
              <a:gd name="connsiteX27" fmla="*/ 409575 w 1314450"/>
              <a:gd name="connsiteY27" fmla="*/ 866775 h 876300"/>
              <a:gd name="connsiteX28" fmla="*/ 528637 w 1314450"/>
              <a:gd name="connsiteY28" fmla="*/ 876300 h 876300"/>
              <a:gd name="connsiteX29" fmla="*/ 681037 w 1314450"/>
              <a:gd name="connsiteY29" fmla="*/ 871538 h 876300"/>
              <a:gd name="connsiteX30" fmla="*/ 709612 w 1314450"/>
              <a:gd name="connsiteY30" fmla="*/ 866775 h 876300"/>
              <a:gd name="connsiteX31" fmla="*/ 762000 w 1314450"/>
              <a:gd name="connsiteY31" fmla="*/ 847725 h 876300"/>
              <a:gd name="connsiteX32" fmla="*/ 781050 w 1314450"/>
              <a:gd name="connsiteY32" fmla="*/ 833438 h 876300"/>
              <a:gd name="connsiteX33" fmla="*/ 814387 w 1314450"/>
              <a:gd name="connsiteY33" fmla="*/ 814388 h 876300"/>
              <a:gd name="connsiteX34" fmla="*/ 823912 w 1314450"/>
              <a:gd name="connsiteY34" fmla="*/ 795338 h 876300"/>
              <a:gd name="connsiteX35" fmla="*/ 838200 w 1314450"/>
              <a:gd name="connsiteY35" fmla="*/ 781050 h 876300"/>
              <a:gd name="connsiteX36" fmla="*/ 842962 w 1314450"/>
              <a:gd name="connsiteY36" fmla="*/ 766763 h 876300"/>
              <a:gd name="connsiteX37" fmla="*/ 866775 w 1314450"/>
              <a:gd name="connsiteY37" fmla="*/ 738188 h 876300"/>
              <a:gd name="connsiteX38" fmla="*/ 895350 w 1314450"/>
              <a:gd name="connsiteY38" fmla="*/ 690563 h 876300"/>
              <a:gd name="connsiteX39" fmla="*/ 923925 w 1314450"/>
              <a:gd name="connsiteY39" fmla="*/ 661988 h 876300"/>
              <a:gd name="connsiteX40" fmla="*/ 942975 w 1314450"/>
              <a:gd name="connsiteY40" fmla="*/ 633413 h 876300"/>
              <a:gd name="connsiteX41" fmla="*/ 957262 w 1314450"/>
              <a:gd name="connsiteY41" fmla="*/ 619125 h 876300"/>
              <a:gd name="connsiteX42" fmla="*/ 990600 w 1314450"/>
              <a:gd name="connsiteY42" fmla="*/ 576263 h 876300"/>
              <a:gd name="connsiteX43" fmla="*/ 1000125 w 1314450"/>
              <a:gd name="connsiteY43" fmla="*/ 557213 h 876300"/>
              <a:gd name="connsiteX44" fmla="*/ 1023937 w 1314450"/>
              <a:gd name="connsiteY44" fmla="*/ 528638 h 876300"/>
              <a:gd name="connsiteX45" fmla="*/ 1033462 w 1314450"/>
              <a:gd name="connsiteY45" fmla="*/ 509588 h 876300"/>
              <a:gd name="connsiteX46" fmla="*/ 1066800 w 1314450"/>
              <a:gd name="connsiteY46" fmla="*/ 466725 h 876300"/>
              <a:gd name="connsiteX47" fmla="*/ 1085850 w 1314450"/>
              <a:gd name="connsiteY47" fmla="*/ 438150 h 876300"/>
              <a:gd name="connsiteX48" fmla="*/ 1095375 w 1314450"/>
              <a:gd name="connsiteY48" fmla="*/ 419100 h 876300"/>
              <a:gd name="connsiteX49" fmla="*/ 1114425 w 1314450"/>
              <a:gd name="connsiteY49" fmla="*/ 390525 h 876300"/>
              <a:gd name="connsiteX50" fmla="*/ 1123950 w 1314450"/>
              <a:gd name="connsiteY50" fmla="*/ 376238 h 876300"/>
              <a:gd name="connsiteX51" fmla="*/ 1128712 w 1314450"/>
              <a:gd name="connsiteY51" fmla="*/ 361950 h 876300"/>
              <a:gd name="connsiteX52" fmla="*/ 1157287 w 1314450"/>
              <a:gd name="connsiteY52" fmla="*/ 338138 h 876300"/>
              <a:gd name="connsiteX53" fmla="*/ 1162050 w 1314450"/>
              <a:gd name="connsiteY53" fmla="*/ 323850 h 876300"/>
              <a:gd name="connsiteX54" fmla="*/ 1181100 w 1314450"/>
              <a:gd name="connsiteY54" fmla="*/ 295275 h 876300"/>
              <a:gd name="connsiteX55" fmla="*/ 1185862 w 1314450"/>
              <a:gd name="connsiteY55" fmla="*/ 280988 h 876300"/>
              <a:gd name="connsiteX56" fmla="*/ 1204912 w 1314450"/>
              <a:gd name="connsiteY56" fmla="*/ 252413 h 876300"/>
              <a:gd name="connsiteX57" fmla="*/ 1209675 w 1314450"/>
              <a:gd name="connsiteY57" fmla="*/ 238125 h 876300"/>
              <a:gd name="connsiteX58" fmla="*/ 1223962 w 1314450"/>
              <a:gd name="connsiteY58" fmla="*/ 228600 h 876300"/>
              <a:gd name="connsiteX59" fmla="*/ 1243012 w 1314450"/>
              <a:gd name="connsiteY59" fmla="*/ 195263 h 876300"/>
              <a:gd name="connsiteX60" fmla="*/ 1252537 w 1314450"/>
              <a:gd name="connsiteY60" fmla="*/ 176213 h 876300"/>
              <a:gd name="connsiteX61" fmla="*/ 1271587 w 1314450"/>
              <a:gd name="connsiteY61" fmla="*/ 147638 h 876300"/>
              <a:gd name="connsiteX62" fmla="*/ 1281112 w 1314450"/>
              <a:gd name="connsiteY62" fmla="*/ 133350 h 876300"/>
              <a:gd name="connsiteX63" fmla="*/ 1285875 w 1314450"/>
              <a:gd name="connsiteY63" fmla="*/ 104775 h 876300"/>
              <a:gd name="connsiteX64" fmla="*/ 1295400 w 1314450"/>
              <a:gd name="connsiteY64" fmla="*/ 52388 h 876300"/>
              <a:gd name="connsiteX65" fmla="*/ 1300162 w 1314450"/>
              <a:gd name="connsiteY65" fmla="*/ 23813 h 876300"/>
              <a:gd name="connsiteX66" fmla="*/ 1309687 w 1314450"/>
              <a:gd name="connsiteY66" fmla="*/ 9525 h 876300"/>
              <a:gd name="connsiteX67" fmla="*/ 1314450 w 1314450"/>
              <a:gd name="connsiteY67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14450" h="876300">
                <a:moveTo>
                  <a:pt x="0" y="114300"/>
                </a:moveTo>
                <a:cubicBezTo>
                  <a:pt x="892" y="134808"/>
                  <a:pt x="-113" y="213860"/>
                  <a:pt x="9525" y="252413"/>
                </a:cubicBezTo>
                <a:cubicBezTo>
                  <a:pt x="15410" y="275954"/>
                  <a:pt x="18721" y="280330"/>
                  <a:pt x="28575" y="300038"/>
                </a:cubicBezTo>
                <a:cubicBezTo>
                  <a:pt x="30162" y="306388"/>
                  <a:pt x="31456" y="312819"/>
                  <a:pt x="33337" y="319088"/>
                </a:cubicBezTo>
                <a:cubicBezTo>
                  <a:pt x="36222" y="328705"/>
                  <a:pt x="40758" y="337846"/>
                  <a:pt x="42862" y="347663"/>
                </a:cubicBezTo>
                <a:cubicBezTo>
                  <a:pt x="45544" y="360178"/>
                  <a:pt x="45335" y="373171"/>
                  <a:pt x="47625" y="385763"/>
                </a:cubicBezTo>
                <a:cubicBezTo>
                  <a:pt x="48523" y="390702"/>
                  <a:pt x="51298" y="395150"/>
                  <a:pt x="52387" y="400050"/>
                </a:cubicBezTo>
                <a:cubicBezTo>
                  <a:pt x="59740" y="433136"/>
                  <a:pt x="53782" y="420575"/>
                  <a:pt x="61912" y="447675"/>
                </a:cubicBezTo>
                <a:cubicBezTo>
                  <a:pt x="64797" y="457292"/>
                  <a:pt x="65868" y="467896"/>
                  <a:pt x="71437" y="476250"/>
                </a:cubicBezTo>
                <a:lnTo>
                  <a:pt x="80962" y="490538"/>
                </a:lnTo>
                <a:cubicBezTo>
                  <a:pt x="82550" y="496888"/>
                  <a:pt x="83844" y="503319"/>
                  <a:pt x="85725" y="509588"/>
                </a:cubicBezTo>
                <a:cubicBezTo>
                  <a:pt x="88610" y="519205"/>
                  <a:pt x="92075" y="528638"/>
                  <a:pt x="95250" y="538163"/>
                </a:cubicBezTo>
                <a:cubicBezTo>
                  <a:pt x="96837" y="542925"/>
                  <a:pt x="98794" y="547580"/>
                  <a:pt x="100012" y="552450"/>
                </a:cubicBezTo>
                <a:cubicBezTo>
                  <a:pt x="101600" y="558800"/>
                  <a:pt x="102705" y="565290"/>
                  <a:pt x="104775" y="571500"/>
                </a:cubicBezTo>
                <a:cubicBezTo>
                  <a:pt x="122704" y="625287"/>
                  <a:pt x="107653" y="568723"/>
                  <a:pt x="119062" y="614363"/>
                </a:cubicBezTo>
                <a:cubicBezTo>
                  <a:pt x="120650" y="631825"/>
                  <a:pt x="120778" y="649482"/>
                  <a:pt x="123825" y="666750"/>
                </a:cubicBezTo>
                <a:cubicBezTo>
                  <a:pt x="125570" y="676637"/>
                  <a:pt x="130175" y="685800"/>
                  <a:pt x="133350" y="695325"/>
                </a:cubicBezTo>
                <a:cubicBezTo>
                  <a:pt x="134937" y="700088"/>
                  <a:pt x="135327" y="705436"/>
                  <a:pt x="138112" y="709613"/>
                </a:cubicBezTo>
                <a:cubicBezTo>
                  <a:pt x="141287" y="714375"/>
                  <a:pt x="145077" y="718781"/>
                  <a:pt x="147637" y="723900"/>
                </a:cubicBezTo>
                <a:cubicBezTo>
                  <a:pt x="167355" y="763334"/>
                  <a:pt x="134629" y="711532"/>
                  <a:pt x="161925" y="752475"/>
                </a:cubicBezTo>
                <a:cubicBezTo>
                  <a:pt x="166698" y="766796"/>
                  <a:pt x="165953" y="768740"/>
                  <a:pt x="176212" y="781050"/>
                </a:cubicBezTo>
                <a:cubicBezTo>
                  <a:pt x="180524" y="786224"/>
                  <a:pt x="186585" y="789857"/>
                  <a:pt x="190500" y="795338"/>
                </a:cubicBezTo>
                <a:cubicBezTo>
                  <a:pt x="194627" y="801115"/>
                  <a:pt x="195480" y="808934"/>
                  <a:pt x="200025" y="814388"/>
                </a:cubicBezTo>
                <a:cubicBezTo>
                  <a:pt x="203689" y="818785"/>
                  <a:pt x="209193" y="821353"/>
                  <a:pt x="214312" y="823913"/>
                </a:cubicBezTo>
                <a:cubicBezTo>
                  <a:pt x="224071" y="828793"/>
                  <a:pt x="243361" y="831628"/>
                  <a:pt x="252412" y="833438"/>
                </a:cubicBezTo>
                <a:cubicBezTo>
                  <a:pt x="274904" y="848432"/>
                  <a:pt x="259009" y="840455"/>
                  <a:pt x="290512" y="847725"/>
                </a:cubicBezTo>
                <a:cubicBezTo>
                  <a:pt x="354549" y="862502"/>
                  <a:pt x="304773" y="855263"/>
                  <a:pt x="385762" y="862013"/>
                </a:cubicBezTo>
                <a:cubicBezTo>
                  <a:pt x="393700" y="863600"/>
                  <a:pt x="401551" y="865705"/>
                  <a:pt x="409575" y="866775"/>
                </a:cubicBezTo>
                <a:cubicBezTo>
                  <a:pt x="445276" y="871535"/>
                  <a:pt x="494639" y="874034"/>
                  <a:pt x="528637" y="876300"/>
                </a:cubicBezTo>
                <a:cubicBezTo>
                  <a:pt x="579437" y="874713"/>
                  <a:pt x="630282" y="874209"/>
                  <a:pt x="681037" y="871538"/>
                </a:cubicBezTo>
                <a:cubicBezTo>
                  <a:pt x="690680" y="871030"/>
                  <a:pt x="700143" y="868669"/>
                  <a:pt x="709612" y="866775"/>
                </a:cubicBezTo>
                <a:cubicBezTo>
                  <a:pt x="727691" y="863159"/>
                  <a:pt x="746243" y="857573"/>
                  <a:pt x="762000" y="847725"/>
                </a:cubicBezTo>
                <a:cubicBezTo>
                  <a:pt x="768731" y="843518"/>
                  <a:pt x="774319" y="837645"/>
                  <a:pt x="781050" y="833438"/>
                </a:cubicBezTo>
                <a:cubicBezTo>
                  <a:pt x="877657" y="773060"/>
                  <a:pt x="735794" y="866785"/>
                  <a:pt x="814387" y="814388"/>
                </a:cubicBezTo>
                <a:cubicBezTo>
                  <a:pt x="817562" y="808038"/>
                  <a:pt x="819785" y="801115"/>
                  <a:pt x="823912" y="795338"/>
                </a:cubicBezTo>
                <a:cubicBezTo>
                  <a:pt x="827827" y="789857"/>
                  <a:pt x="834464" y="786654"/>
                  <a:pt x="838200" y="781050"/>
                </a:cubicBezTo>
                <a:cubicBezTo>
                  <a:pt x="840985" y="776873"/>
                  <a:pt x="840717" y="771253"/>
                  <a:pt x="842962" y="766763"/>
                </a:cubicBezTo>
                <a:cubicBezTo>
                  <a:pt x="849593" y="753500"/>
                  <a:pt x="856240" y="748722"/>
                  <a:pt x="866775" y="738188"/>
                </a:cubicBezTo>
                <a:cubicBezTo>
                  <a:pt x="874291" y="723156"/>
                  <a:pt x="883856" y="702057"/>
                  <a:pt x="895350" y="690563"/>
                </a:cubicBezTo>
                <a:cubicBezTo>
                  <a:pt x="904875" y="681038"/>
                  <a:pt x="916453" y="673196"/>
                  <a:pt x="923925" y="661988"/>
                </a:cubicBezTo>
                <a:cubicBezTo>
                  <a:pt x="930275" y="652463"/>
                  <a:pt x="934881" y="641508"/>
                  <a:pt x="942975" y="633413"/>
                </a:cubicBezTo>
                <a:cubicBezTo>
                  <a:pt x="947737" y="628650"/>
                  <a:pt x="953127" y="624441"/>
                  <a:pt x="957262" y="619125"/>
                </a:cubicBezTo>
                <a:cubicBezTo>
                  <a:pt x="997129" y="567867"/>
                  <a:pt x="958168" y="608693"/>
                  <a:pt x="990600" y="576263"/>
                </a:cubicBezTo>
                <a:cubicBezTo>
                  <a:pt x="993775" y="569913"/>
                  <a:pt x="995999" y="562990"/>
                  <a:pt x="1000125" y="557213"/>
                </a:cubicBezTo>
                <a:cubicBezTo>
                  <a:pt x="1028266" y="517814"/>
                  <a:pt x="1002342" y="566429"/>
                  <a:pt x="1023937" y="528638"/>
                </a:cubicBezTo>
                <a:cubicBezTo>
                  <a:pt x="1027459" y="522474"/>
                  <a:pt x="1029809" y="515676"/>
                  <a:pt x="1033462" y="509588"/>
                </a:cubicBezTo>
                <a:cubicBezTo>
                  <a:pt x="1050552" y="481105"/>
                  <a:pt x="1047769" y="485756"/>
                  <a:pt x="1066800" y="466725"/>
                </a:cubicBezTo>
                <a:cubicBezTo>
                  <a:pt x="1077015" y="436078"/>
                  <a:pt x="1063554" y="469365"/>
                  <a:pt x="1085850" y="438150"/>
                </a:cubicBezTo>
                <a:cubicBezTo>
                  <a:pt x="1089977" y="432373"/>
                  <a:pt x="1091722" y="425188"/>
                  <a:pt x="1095375" y="419100"/>
                </a:cubicBezTo>
                <a:cubicBezTo>
                  <a:pt x="1101265" y="409284"/>
                  <a:pt x="1108075" y="400050"/>
                  <a:pt x="1114425" y="390525"/>
                </a:cubicBezTo>
                <a:lnTo>
                  <a:pt x="1123950" y="376238"/>
                </a:lnTo>
                <a:cubicBezTo>
                  <a:pt x="1125537" y="371475"/>
                  <a:pt x="1125927" y="366127"/>
                  <a:pt x="1128712" y="361950"/>
                </a:cubicBezTo>
                <a:cubicBezTo>
                  <a:pt x="1136044" y="350952"/>
                  <a:pt x="1146747" y="345165"/>
                  <a:pt x="1157287" y="338138"/>
                </a:cubicBezTo>
                <a:cubicBezTo>
                  <a:pt x="1158875" y="333375"/>
                  <a:pt x="1159612" y="328239"/>
                  <a:pt x="1162050" y="323850"/>
                </a:cubicBezTo>
                <a:cubicBezTo>
                  <a:pt x="1167609" y="313843"/>
                  <a:pt x="1181100" y="295275"/>
                  <a:pt x="1181100" y="295275"/>
                </a:cubicBezTo>
                <a:cubicBezTo>
                  <a:pt x="1182687" y="290513"/>
                  <a:pt x="1183424" y="285376"/>
                  <a:pt x="1185862" y="280988"/>
                </a:cubicBezTo>
                <a:cubicBezTo>
                  <a:pt x="1191421" y="270981"/>
                  <a:pt x="1201292" y="263273"/>
                  <a:pt x="1204912" y="252413"/>
                </a:cubicBezTo>
                <a:cubicBezTo>
                  <a:pt x="1206500" y="247650"/>
                  <a:pt x="1206539" y="242045"/>
                  <a:pt x="1209675" y="238125"/>
                </a:cubicBezTo>
                <a:cubicBezTo>
                  <a:pt x="1213251" y="233656"/>
                  <a:pt x="1219200" y="231775"/>
                  <a:pt x="1223962" y="228600"/>
                </a:cubicBezTo>
                <a:cubicBezTo>
                  <a:pt x="1233320" y="200530"/>
                  <a:pt x="1222417" y="228216"/>
                  <a:pt x="1243012" y="195263"/>
                </a:cubicBezTo>
                <a:cubicBezTo>
                  <a:pt x="1246775" y="189243"/>
                  <a:pt x="1248884" y="182301"/>
                  <a:pt x="1252537" y="176213"/>
                </a:cubicBezTo>
                <a:cubicBezTo>
                  <a:pt x="1258427" y="166397"/>
                  <a:pt x="1265237" y="157163"/>
                  <a:pt x="1271587" y="147638"/>
                </a:cubicBezTo>
                <a:lnTo>
                  <a:pt x="1281112" y="133350"/>
                </a:lnTo>
                <a:cubicBezTo>
                  <a:pt x="1282700" y="123825"/>
                  <a:pt x="1284509" y="114334"/>
                  <a:pt x="1285875" y="104775"/>
                </a:cubicBezTo>
                <a:cubicBezTo>
                  <a:pt x="1292607" y="57653"/>
                  <a:pt x="1286061" y="80402"/>
                  <a:pt x="1295400" y="52388"/>
                </a:cubicBezTo>
                <a:cubicBezTo>
                  <a:pt x="1296987" y="42863"/>
                  <a:pt x="1297109" y="32974"/>
                  <a:pt x="1300162" y="23813"/>
                </a:cubicBezTo>
                <a:cubicBezTo>
                  <a:pt x="1301972" y="18383"/>
                  <a:pt x="1306742" y="14433"/>
                  <a:pt x="1309687" y="9525"/>
                </a:cubicBezTo>
                <a:cubicBezTo>
                  <a:pt x="1311513" y="6481"/>
                  <a:pt x="1312862" y="3175"/>
                  <a:pt x="1314450" y="0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C3EB24-AE7B-400A-A030-1597DED1A896}"/>
              </a:ext>
            </a:extLst>
          </p:cNvPr>
          <p:cNvSpPr/>
          <p:nvPr/>
        </p:nvSpPr>
        <p:spPr>
          <a:xfrm>
            <a:off x="7129463" y="2557463"/>
            <a:ext cx="57150" cy="2428875"/>
          </a:xfrm>
          <a:custGeom>
            <a:avLst/>
            <a:gdLst>
              <a:gd name="connsiteX0" fmla="*/ 28575 w 57150"/>
              <a:gd name="connsiteY0" fmla="*/ 0 h 2428875"/>
              <a:gd name="connsiteX1" fmla="*/ 28575 w 57150"/>
              <a:gd name="connsiteY1" fmla="*/ 71437 h 2428875"/>
              <a:gd name="connsiteX2" fmla="*/ 23812 w 57150"/>
              <a:gd name="connsiteY2" fmla="*/ 228600 h 2428875"/>
              <a:gd name="connsiteX3" fmla="*/ 14287 w 57150"/>
              <a:gd name="connsiteY3" fmla="*/ 295275 h 2428875"/>
              <a:gd name="connsiteX4" fmla="*/ 9525 w 57150"/>
              <a:gd name="connsiteY4" fmla="*/ 357187 h 2428875"/>
              <a:gd name="connsiteX5" fmla="*/ 4762 w 57150"/>
              <a:gd name="connsiteY5" fmla="*/ 385762 h 2428875"/>
              <a:gd name="connsiteX6" fmla="*/ 0 w 57150"/>
              <a:gd name="connsiteY6" fmla="*/ 471487 h 2428875"/>
              <a:gd name="connsiteX7" fmla="*/ 4762 w 57150"/>
              <a:gd name="connsiteY7" fmla="*/ 757237 h 2428875"/>
              <a:gd name="connsiteX8" fmla="*/ 9525 w 57150"/>
              <a:gd name="connsiteY8" fmla="*/ 771525 h 2428875"/>
              <a:gd name="connsiteX9" fmla="*/ 14287 w 57150"/>
              <a:gd name="connsiteY9" fmla="*/ 819150 h 2428875"/>
              <a:gd name="connsiteX10" fmla="*/ 28575 w 57150"/>
              <a:gd name="connsiteY10" fmla="*/ 1419225 h 2428875"/>
              <a:gd name="connsiteX11" fmla="*/ 38100 w 57150"/>
              <a:gd name="connsiteY11" fmla="*/ 2324100 h 2428875"/>
              <a:gd name="connsiteX12" fmla="*/ 42862 w 57150"/>
              <a:gd name="connsiteY12" fmla="*/ 2376487 h 2428875"/>
              <a:gd name="connsiteX13" fmla="*/ 52387 w 57150"/>
              <a:gd name="connsiteY13" fmla="*/ 2414587 h 2428875"/>
              <a:gd name="connsiteX14" fmla="*/ 57150 w 57150"/>
              <a:gd name="connsiteY14" fmla="*/ 2428875 h 24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" h="2428875">
                <a:moveTo>
                  <a:pt x="28575" y="0"/>
                </a:moveTo>
                <a:cubicBezTo>
                  <a:pt x="17533" y="66248"/>
                  <a:pt x="28575" y="-15996"/>
                  <a:pt x="28575" y="71437"/>
                </a:cubicBezTo>
                <a:cubicBezTo>
                  <a:pt x="28575" y="123849"/>
                  <a:pt x="26247" y="176245"/>
                  <a:pt x="23812" y="228600"/>
                </a:cubicBezTo>
                <a:cubicBezTo>
                  <a:pt x="21956" y="268512"/>
                  <a:pt x="21461" y="266584"/>
                  <a:pt x="14287" y="295275"/>
                </a:cubicBezTo>
                <a:cubicBezTo>
                  <a:pt x="12700" y="315912"/>
                  <a:pt x="11692" y="336602"/>
                  <a:pt x="9525" y="357187"/>
                </a:cubicBezTo>
                <a:cubicBezTo>
                  <a:pt x="8514" y="366790"/>
                  <a:pt x="5564" y="376139"/>
                  <a:pt x="4762" y="385762"/>
                </a:cubicBezTo>
                <a:cubicBezTo>
                  <a:pt x="2385" y="414282"/>
                  <a:pt x="1587" y="442912"/>
                  <a:pt x="0" y="471487"/>
                </a:cubicBezTo>
                <a:cubicBezTo>
                  <a:pt x="1587" y="566737"/>
                  <a:pt x="1739" y="662022"/>
                  <a:pt x="4762" y="757237"/>
                </a:cubicBezTo>
                <a:cubicBezTo>
                  <a:pt x="4921" y="762255"/>
                  <a:pt x="8762" y="766563"/>
                  <a:pt x="9525" y="771525"/>
                </a:cubicBezTo>
                <a:cubicBezTo>
                  <a:pt x="11951" y="787294"/>
                  <a:pt x="12700" y="803275"/>
                  <a:pt x="14287" y="819150"/>
                </a:cubicBezTo>
                <a:cubicBezTo>
                  <a:pt x="24178" y="1378007"/>
                  <a:pt x="10050" y="1178425"/>
                  <a:pt x="28575" y="1419225"/>
                </a:cubicBezTo>
                <a:cubicBezTo>
                  <a:pt x="31750" y="1720850"/>
                  <a:pt x="33599" y="2022492"/>
                  <a:pt x="38100" y="2324100"/>
                </a:cubicBezTo>
                <a:cubicBezTo>
                  <a:pt x="38362" y="2341632"/>
                  <a:pt x="40127" y="2359167"/>
                  <a:pt x="42862" y="2376487"/>
                </a:cubicBezTo>
                <a:cubicBezTo>
                  <a:pt x="44904" y="2389418"/>
                  <a:pt x="48247" y="2402168"/>
                  <a:pt x="52387" y="2414587"/>
                </a:cubicBezTo>
                <a:lnTo>
                  <a:pt x="57150" y="2428875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0545016-CE61-454D-A467-1248BF36476B}"/>
              </a:ext>
            </a:extLst>
          </p:cNvPr>
          <p:cNvSpPr/>
          <p:nvPr/>
        </p:nvSpPr>
        <p:spPr>
          <a:xfrm>
            <a:off x="6871367" y="4927841"/>
            <a:ext cx="886746" cy="668097"/>
          </a:xfrm>
          <a:custGeom>
            <a:avLst/>
            <a:gdLst>
              <a:gd name="connsiteX0" fmla="*/ 5683 w 886746"/>
              <a:gd name="connsiteY0" fmla="*/ 629997 h 668097"/>
              <a:gd name="connsiteX1" fmla="*/ 921 w 886746"/>
              <a:gd name="connsiteY1" fmla="*/ 63259 h 668097"/>
              <a:gd name="connsiteX2" fmla="*/ 5683 w 886746"/>
              <a:gd name="connsiteY2" fmla="*/ 34684 h 668097"/>
              <a:gd name="connsiteX3" fmla="*/ 53308 w 886746"/>
              <a:gd name="connsiteY3" fmla="*/ 39447 h 668097"/>
              <a:gd name="connsiteX4" fmla="*/ 153321 w 886746"/>
              <a:gd name="connsiteY4" fmla="*/ 48972 h 668097"/>
              <a:gd name="connsiteX5" fmla="*/ 391446 w 886746"/>
              <a:gd name="connsiteY5" fmla="*/ 58497 h 668097"/>
              <a:gd name="connsiteX6" fmla="*/ 510508 w 886746"/>
              <a:gd name="connsiteY6" fmla="*/ 53734 h 668097"/>
              <a:gd name="connsiteX7" fmla="*/ 596233 w 886746"/>
              <a:gd name="connsiteY7" fmla="*/ 39447 h 668097"/>
              <a:gd name="connsiteX8" fmla="*/ 610521 w 886746"/>
              <a:gd name="connsiteY8" fmla="*/ 34684 h 668097"/>
              <a:gd name="connsiteX9" fmla="*/ 629571 w 886746"/>
              <a:gd name="connsiteY9" fmla="*/ 29922 h 668097"/>
              <a:gd name="connsiteX10" fmla="*/ 667671 w 886746"/>
              <a:gd name="connsiteY10" fmla="*/ 15634 h 668097"/>
              <a:gd name="connsiteX11" fmla="*/ 701008 w 886746"/>
              <a:gd name="connsiteY11" fmla="*/ 10872 h 668097"/>
              <a:gd name="connsiteX12" fmla="*/ 734346 w 886746"/>
              <a:gd name="connsiteY12" fmla="*/ 1347 h 668097"/>
              <a:gd name="connsiteX13" fmla="*/ 829596 w 886746"/>
              <a:gd name="connsiteY13" fmla="*/ 10872 h 668097"/>
              <a:gd name="connsiteX14" fmla="*/ 848646 w 886746"/>
              <a:gd name="connsiteY14" fmla="*/ 29922 h 668097"/>
              <a:gd name="connsiteX15" fmla="*/ 853408 w 886746"/>
              <a:gd name="connsiteY15" fmla="*/ 48972 h 668097"/>
              <a:gd name="connsiteX16" fmla="*/ 858171 w 886746"/>
              <a:gd name="connsiteY16" fmla="*/ 63259 h 668097"/>
              <a:gd name="connsiteX17" fmla="*/ 877221 w 886746"/>
              <a:gd name="connsiteY17" fmla="*/ 96597 h 668097"/>
              <a:gd name="connsiteX18" fmla="*/ 886746 w 886746"/>
              <a:gd name="connsiteY18" fmla="*/ 163272 h 668097"/>
              <a:gd name="connsiteX19" fmla="*/ 881983 w 886746"/>
              <a:gd name="connsiteY19" fmla="*/ 315672 h 668097"/>
              <a:gd name="connsiteX20" fmla="*/ 877221 w 886746"/>
              <a:gd name="connsiteY20" fmla="*/ 334722 h 668097"/>
              <a:gd name="connsiteX21" fmla="*/ 862933 w 886746"/>
              <a:gd name="connsiteY21" fmla="*/ 391872 h 668097"/>
              <a:gd name="connsiteX22" fmla="*/ 858171 w 886746"/>
              <a:gd name="connsiteY22" fmla="*/ 410922 h 668097"/>
              <a:gd name="connsiteX23" fmla="*/ 853408 w 886746"/>
              <a:gd name="connsiteY23" fmla="*/ 449022 h 668097"/>
              <a:gd name="connsiteX24" fmla="*/ 843883 w 886746"/>
              <a:gd name="connsiteY24" fmla="*/ 477597 h 668097"/>
              <a:gd name="connsiteX25" fmla="*/ 829596 w 886746"/>
              <a:gd name="connsiteY25" fmla="*/ 549034 h 668097"/>
              <a:gd name="connsiteX26" fmla="*/ 820071 w 886746"/>
              <a:gd name="connsiteY26" fmla="*/ 587134 h 668097"/>
              <a:gd name="connsiteX27" fmla="*/ 815308 w 886746"/>
              <a:gd name="connsiteY27" fmla="*/ 668097 h 66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86746" h="668097">
                <a:moveTo>
                  <a:pt x="5683" y="629997"/>
                </a:moveTo>
                <a:cubicBezTo>
                  <a:pt x="4096" y="441084"/>
                  <a:pt x="921" y="252178"/>
                  <a:pt x="921" y="63259"/>
                </a:cubicBezTo>
                <a:cubicBezTo>
                  <a:pt x="921" y="53603"/>
                  <a:pt x="-3108" y="38680"/>
                  <a:pt x="5683" y="34684"/>
                </a:cubicBezTo>
                <a:cubicBezTo>
                  <a:pt x="20207" y="28082"/>
                  <a:pt x="37451" y="37685"/>
                  <a:pt x="53308" y="39447"/>
                </a:cubicBezTo>
                <a:cubicBezTo>
                  <a:pt x="135752" y="48607"/>
                  <a:pt x="40149" y="40266"/>
                  <a:pt x="153321" y="48972"/>
                </a:cubicBezTo>
                <a:cubicBezTo>
                  <a:pt x="244401" y="67186"/>
                  <a:pt x="193757" y="58497"/>
                  <a:pt x="391446" y="58497"/>
                </a:cubicBezTo>
                <a:cubicBezTo>
                  <a:pt x="431165" y="58497"/>
                  <a:pt x="470821" y="55322"/>
                  <a:pt x="510508" y="53734"/>
                </a:cubicBezTo>
                <a:cubicBezTo>
                  <a:pt x="539083" y="48972"/>
                  <a:pt x="568751" y="48608"/>
                  <a:pt x="596233" y="39447"/>
                </a:cubicBezTo>
                <a:cubicBezTo>
                  <a:pt x="600996" y="37859"/>
                  <a:pt x="605694" y="36063"/>
                  <a:pt x="610521" y="34684"/>
                </a:cubicBezTo>
                <a:cubicBezTo>
                  <a:pt x="616815" y="32886"/>
                  <a:pt x="623361" y="31992"/>
                  <a:pt x="629571" y="29922"/>
                </a:cubicBezTo>
                <a:cubicBezTo>
                  <a:pt x="634136" y="28400"/>
                  <a:pt x="659313" y="17306"/>
                  <a:pt x="667671" y="15634"/>
                </a:cubicBezTo>
                <a:cubicBezTo>
                  <a:pt x="678678" y="13433"/>
                  <a:pt x="689896" y="12459"/>
                  <a:pt x="701008" y="10872"/>
                </a:cubicBezTo>
                <a:cubicBezTo>
                  <a:pt x="712121" y="7697"/>
                  <a:pt x="722799" y="1828"/>
                  <a:pt x="734346" y="1347"/>
                </a:cubicBezTo>
                <a:cubicBezTo>
                  <a:pt x="797283" y="-1276"/>
                  <a:pt x="793940" y="-1014"/>
                  <a:pt x="829596" y="10872"/>
                </a:cubicBezTo>
                <a:cubicBezTo>
                  <a:pt x="835946" y="17222"/>
                  <a:pt x="843887" y="22307"/>
                  <a:pt x="848646" y="29922"/>
                </a:cubicBezTo>
                <a:cubicBezTo>
                  <a:pt x="852115" y="35473"/>
                  <a:pt x="851610" y="42678"/>
                  <a:pt x="853408" y="48972"/>
                </a:cubicBezTo>
                <a:cubicBezTo>
                  <a:pt x="854787" y="53799"/>
                  <a:pt x="856193" y="58645"/>
                  <a:pt x="858171" y="63259"/>
                </a:cubicBezTo>
                <a:cubicBezTo>
                  <a:pt x="865423" y="80179"/>
                  <a:pt x="867655" y="82247"/>
                  <a:pt x="877221" y="96597"/>
                </a:cubicBezTo>
                <a:cubicBezTo>
                  <a:pt x="886034" y="123038"/>
                  <a:pt x="886746" y="121538"/>
                  <a:pt x="886746" y="163272"/>
                </a:cubicBezTo>
                <a:cubicBezTo>
                  <a:pt x="886746" y="214097"/>
                  <a:pt x="884802" y="264925"/>
                  <a:pt x="881983" y="315672"/>
                </a:cubicBezTo>
                <a:cubicBezTo>
                  <a:pt x="881620" y="322207"/>
                  <a:pt x="878297" y="328266"/>
                  <a:pt x="877221" y="334722"/>
                </a:cubicBezTo>
                <a:cubicBezTo>
                  <a:pt x="868757" y="385508"/>
                  <a:pt x="879746" y="358245"/>
                  <a:pt x="862933" y="391872"/>
                </a:cubicBezTo>
                <a:cubicBezTo>
                  <a:pt x="861346" y="398222"/>
                  <a:pt x="859247" y="404466"/>
                  <a:pt x="858171" y="410922"/>
                </a:cubicBezTo>
                <a:cubicBezTo>
                  <a:pt x="856067" y="423547"/>
                  <a:pt x="856090" y="436507"/>
                  <a:pt x="853408" y="449022"/>
                </a:cubicBezTo>
                <a:cubicBezTo>
                  <a:pt x="851304" y="458839"/>
                  <a:pt x="845852" y="467752"/>
                  <a:pt x="843883" y="477597"/>
                </a:cubicBezTo>
                <a:lnTo>
                  <a:pt x="829596" y="549034"/>
                </a:lnTo>
                <a:cubicBezTo>
                  <a:pt x="823850" y="577766"/>
                  <a:pt x="827392" y="565170"/>
                  <a:pt x="820071" y="587134"/>
                </a:cubicBezTo>
                <a:cubicBezTo>
                  <a:pt x="814202" y="645817"/>
                  <a:pt x="815308" y="618805"/>
                  <a:pt x="815308" y="668097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E521-7F61-443B-8629-74BFCC3F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302"/>
            <a:ext cx="12192000" cy="1904223"/>
          </a:xfrm>
        </p:spPr>
        <p:txBody>
          <a:bodyPr>
            <a:normAutofit/>
          </a:bodyPr>
          <a:lstStyle/>
          <a:p>
            <a:r>
              <a:rPr lang="en-US" dirty="0"/>
              <a:t>		</a:t>
            </a:r>
            <a:r>
              <a:rPr lang="en-US" b="1" dirty="0"/>
              <a:t>The One New Man Created from the Two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Jews			The New Man		     Gentiles</a:t>
            </a:r>
          </a:p>
        </p:txBody>
      </p:sp>
      <p:pic>
        <p:nvPicPr>
          <p:cNvPr id="5" name="Picture 2" descr="https://www.goodfreephotos.com/cache/germany/munich/oktoberfest-in-munich.jpg">
            <a:extLst>
              <a:ext uri="{FF2B5EF4-FFF2-40B4-BE49-F238E27FC236}">
                <a16:creationId xmlns:a16="http://schemas.microsoft.com/office/drawing/2014/main" id="{F39FD05C-81E2-46F2-AB7D-FAFE628B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0" t="67415" r="53198" b="27614"/>
          <a:stretch/>
        </p:blipFill>
        <p:spPr bwMode="auto">
          <a:xfrm>
            <a:off x="9813138" y="3311684"/>
            <a:ext cx="8929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goodfreephotos.com/cache/germany/munich/oktoberfest-in-munich.jpg">
            <a:extLst>
              <a:ext uri="{FF2B5EF4-FFF2-40B4-BE49-F238E27FC236}">
                <a16:creationId xmlns:a16="http://schemas.microsoft.com/office/drawing/2014/main" id="{25830E7E-F401-48A4-9B2A-2EC209E3D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2" t="67415" r="59926" b="27614"/>
          <a:stretch/>
        </p:blipFill>
        <p:spPr bwMode="auto">
          <a:xfrm>
            <a:off x="1195382" y="3311684"/>
            <a:ext cx="89297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goodfreephotos.com/cache/germany/munich/oktoberfest-in-munich.jpg">
            <a:extLst>
              <a:ext uri="{FF2B5EF4-FFF2-40B4-BE49-F238E27FC236}">
                <a16:creationId xmlns:a16="http://schemas.microsoft.com/office/drawing/2014/main" id="{C1BF0D00-71BB-4E9B-8E57-C6A0F1D7D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6" t="67415" r="53251" b="27614"/>
          <a:stretch/>
        </p:blipFill>
        <p:spPr bwMode="auto">
          <a:xfrm>
            <a:off x="4798196" y="3308153"/>
            <a:ext cx="24098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goodfreephotos.com/cache/germany/munich/oktoberfest-in-munich.jpg">
            <a:extLst>
              <a:ext uri="{FF2B5EF4-FFF2-40B4-BE49-F238E27FC236}">
                <a16:creationId xmlns:a16="http://schemas.microsoft.com/office/drawing/2014/main" id="{A5265B68-8816-4CFB-9055-1A0EC2A9F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4" t="61306" r="58114" b="13944"/>
          <a:stretch/>
        </p:blipFill>
        <p:spPr bwMode="auto">
          <a:xfrm>
            <a:off x="5724528" y="2551760"/>
            <a:ext cx="609601" cy="303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1452E4-2352-4726-A328-E594595103F3}"/>
              </a:ext>
            </a:extLst>
          </p:cNvPr>
          <p:cNvSpPr/>
          <p:nvPr/>
        </p:nvSpPr>
        <p:spPr>
          <a:xfrm>
            <a:off x="9189244" y="3921284"/>
            <a:ext cx="609601" cy="167640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3357C2-8C10-4CC1-B791-79BEB679DBBF}"/>
              </a:ext>
            </a:extLst>
          </p:cNvPr>
          <p:cNvSpPr/>
          <p:nvPr/>
        </p:nvSpPr>
        <p:spPr>
          <a:xfrm>
            <a:off x="2088344" y="2662953"/>
            <a:ext cx="609601" cy="6487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BF592-E47D-41EB-8F51-5E9AA02BC875}"/>
              </a:ext>
            </a:extLst>
          </p:cNvPr>
          <p:cNvSpPr/>
          <p:nvPr/>
        </p:nvSpPr>
        <p:spPr>
          <a:xfrm>
            <a:off x="2697945" y="3311684"/>
            <a:ext cx="892962" cy="6096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70FFE5-3B7D-494B-872E-BE928AA44CC7}"/>
              </a:ext>
            </a:extLst>
          </p:cNvPr>
          <p:cNvSpPr/>
          <p:nvPr/>
        </p:nvSpPr>
        <p:spPr>
          <a:xfrm>
            <a:off x="9096376" y="3596919"/>
            <a:ext cx="709616" cy="324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E2AB0D-2244-4302-8959-D7BCA4E5E236}"/>
              </a:ext>
            </a:extLst>
          </p:cNvPr>
          <p:cNvSpPr/>
          <p:nvPr/>
        </p:nvSpPr>
        <p:spPr>
          <a:xfrm>
            <a:off x="2088344" y="3311684"/>
            <a:ext cx="609601" cy="324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09086F-2C59-4364-B22A-0967C7FE3B97}"/>
              </a:ext>
            </a:extLst>
          </p:cNvPr>
          <p:cNvSpPr/>
          <p:nvPr/>
        </p:nvSpPr>
        <p:spPr>
          <a:xfrm>
            <a:off x="8289127" y="3308153"/>
            <a:ext cx="914410" cy="6096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4A63A2-44A2-428B-9C01-D4E4C6D9DA16}"/>
              </a:ext>
            </a:extLst>
          </p:cNvPr>
          <p:cNvSpPr/>
          <p:nvPr/>
        </p:nvSpPr>
        <p:spPr>
          <a:xfrm>
            <a:off x="8924925" y="3311683"/>
            <a:ext cx="561975" cy="606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E40335-2C9A-4021-90C5-DAEBDFB35962}"/>
              </a:ext>
            </a:extLst>
          </p:cNvPr>
          <p:cNvSpPr/>
          <p:nvPr/>
        </p:nvSpPr>
        <p:spPr>
          <a:xfrm>
            <a:off x="9210683" y="3510161"/>
            <a:ext cx="588162" cy="606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932E5E-FF02-48ED-9AF7-7B78A09867B8}"/>
              </a:ext>
            </a:extLst>
          </p:cNvPr>
          <p:cNvSpPr/>
          <p:nvPr/>
        </p:nvSpPr>
        <p:spPr>
          <a:xfrm>
            <a:off x="2095498" y="3026450"/>
            <a:ext cx="588162" cy="606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CA2983-CE2E-41E9-B52E-17C1B7A94C5B}"/>
              </a:ext>
            </a:extLst>
          </p:cNvPr>
          <p:cNvSpPr/>
          <p:nvPr/>
        </p:nvSpPr>
        <p:spPr>
          <a:xfrm>
            <a:off x="2400293" y="3329485"/>
            <a:ext cx="561975" cy="588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s://www.goodfreephotos.com/cache/germany/munich/oktoberfest-in-munich.jpg">
            <a:extLst>
              <a:ext uri="{FF2B5EF4-FFF2-40B4-BE49-F238E27FC236}">
                <a16:creationId xmlns:a16="http://schemas.microsoft.com/office/drawing/2014/main" id="{633CB0F0-BE7A-4585-AD8D-79F9F63B4C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4" t="61307" r="58114" b="30177"/>
          <a:stretch/>
        </p:blipFill>
        <p:spPr bwMode="auto">
          <a:xfrm>
            <a:off x="9196390" y="2606064"/>
            <a:ext cx="609601" cy="10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goodfreephotos.com/cache/germany/munich/oktoberfest-in-munich.jpg">
            <a:extLst>
              <a:ext uri="{FF2B5EF4-FFF2-40B4-BE49-F238E27FC236}">
                <a16:creationId xmlns:a16="http://schemas.microsoft.com/office/drawing/2014/main" id="{AFCBA93C-7AF3-457F-BAE2-A930FAF6B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4" t="69822" r="58114" b="14020"/>
          <a:stretch/>
        </p:blipFill>
        <p:spPr bwMode="auto">
          <a:xfrm>
            <a:off x="2091920" y="3650320"/>
            <a:ext cx="6096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687616A-1D21-4DA9-945A-8C48763616D4}"/>
              </a:ext>
            </a:extLst>
          </p:cNvPr>
          <p:cNvSpPr/>
          <p:nvPr/>
        </p:nvSpPr>
        <p:spPr>
          <a:xfrm>
            <a:off x="3729045" y="3094208"/>
            <a:ext cx="888208" cy="10588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CCC0FD1-420B-48FC-BF84-E51BAF1C6EC5}"/>
              </a:ext>
            </a:extLst>
          </p:cNvPr>
          <p:cNvSpPr/>
          <p:nvPr/>
        </p:nvSpPr>
        <p:spPr>
          <a:xfrm flipH="1">
            <a:off x="7303277" y="3057409"/>
            <a:ext cx="888208" cy="10588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88E925A-EFB5-48D5-AFD5-FBB76008B0D3}"/>
              </a:ext>
            </a:extLst>
          </p:cNvPr>
          <p:cNvSpPr/>
          <p:nvPr/>
        </p:nvSpPr>
        <p:spPr>
          <a:xfrm>
            <a:off x="3767133" y="1786856"/>
            <a:ext cx="850120" cy="3706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572839B-2F3B-448D-8577-EF4EF89CC6CD}"/>
              </a:ext>
            </a:extLst>
          </p:cNvPr>
          <p:cNvSpPr/>
          <p:nvPr/>
        </p:nvSpPr>
        <p:spPr>
          <a:xfrm flipH="1">
            <a:off x="7303277" y="1825346"/>
            <a:ext cx="850120" cy="3706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2EFAFA-0AB9-4D22-817A-5D01AF528CA8}"/>
              </a:ext>
            </a:extLst>
          </p:cNvPr>
          <p:cNvCxnSpPr>
            <a:cxnSpLocks/>
          </p:cNvCxnSpPr>
          <p:nvPr/>
        </p:nvCxnSpPr>
        <p:spPr>
          <a:xfrm>
            <a:off x="5712815" y="3308153"/>
            <a:ext cx="2951" cy="322230"/>
          </a:xfrm>
          <a:prstGeom prst="line">
            <a:avLst/>
          </a:prstGeom>
          <a:ln w="1016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C4929E-43E1-47DC-B47E-8879F5822FBB}"/>
              </a:ext>
            </a:extLst>
          </p:cNvPr>
          <p:cNvCxnSpPr>
            <a:cxnSpLocks/>
          </p:cNvCxnSpPr>
          <p:nvPr/>
        </p:nvCxnSpPr>
        <p:spPr>
          <a:xfrm>
            <a:off x="6352582" y="3602831"/>
            <a:ext cx="3520" cy="314921"/>
          </a:xfrm>
          <a:prstGeom prst="line">
            <a:avLst/>
          </a:prstGeom>
          <a:ln w="1016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0C634B-6441-4933-BBED-3FF4EC3F217B}"/>
              </a:ext>
            </a:extLst>
          </p:cNvPr>
          <p:cNvCxnSpPr>
            <a:cxnSpLocks/>
          </p:cNvCxnSpPr>
          <p:nvPr/>
        </p:nvCxnSpPr>
        <p:spPr>
          <a:xfrm flipH="1">
            <a:off x="5662295" y="3586819"/>
            <a:ext cx="736091" cy="5129"/>
          </a:xfrm>
          <a:prstGeom prst="line">
            <a:avLst/>
          </a:prstGeom>
          <a:ln w="1016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E2A2BF-207B-411D-BC4E-CA31211B8ADE}"/>
              </a:ext>
            </a:extLst>
          </p:cNvPr>
          <p:cNvCxnSpPr>
            <a:cxnSpLocks/>
          </p:cNvCxnSpPr>
          <p:nvPr/>
        </p:nvCxnSpPr>
        <p:spPr>
          <a:xfrm flipH="1">
            <a:off x="5715767" y="3596919"/>
            <a:ext cx="682619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1F6F58-A96D-415B-BB7D-2CE2454ACE9E}"/>
              </a:ext>
            </a:extLst>
          </p:cNvPr>
          <p:cNvCxnSpPr>
            <a:cxnSpLocks/>
          </p:cNvCxnSpPr>
          <p:nvPr/>
        </p:nvCxnSpPr>
        <p:spPr>
          <a:xfrm>
            <a:off x="6359054" y="3661614"/>
            <a:ext cx="8389" cy="303161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39519F-88F0-41E6-9E4C-66A66F78ABCD}"/>
              </a:ext>
            </a:extLst>
          </p:cNvPr>
          <p:cNvCxnSpPr>
            <a:cxnSpLocks/>
          </p:cNvCxnSpPr>
          <p:nvPr/>
        </p:nvCxnSpPr>
        <p:spPr>
          <a:xfrm>
            <a:off x="5716024" y="3319327"/>
            <a:ext cx="8389" cy="303161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7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F420A-8751-4DF3-9B1D-4A9FC5A4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7" y="177282"/>
            <a:ext cx="11915192" cy="6316824"/>
          </a:xfrm>
        </p:spPr>
        <p:txBody>
          <a:bodyPr>
            <a:norm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Blessed </a:t>
            </a:r>
            <a:r>
              <a:rPr lang="en-US" sz="2400" i="1" dirty="0">
                <a:solidFill>
                  <a:schemeClr val="bg1"/>
                </a:solidFill>
              </a:rPr>
              <a:t>be </a:t>
            </a:r>
            <a:r>
              <a:rPr lang="en-US" sz="2400" dirty="0">
                <a:solidFill>
                  <a:schemeClr val="bg1"/>
                </a:solidFill>
              </a:rPr>
              <a:t>the God &amp; Father of </a:t>
            </a:r>
            <a:r>
              <a:rPr lang="en-US" sz="2400" b="1" dirty="0">
                <a:solidFill>
                  <a:srgbClr val="FFFF00"/>
                </a:solidFill>
              </a:rPr>
              <a:t>our</a:t>
            </a:r>
            <a:r>
              <a:rPr lang="en-US" sz="2400" b="1" baseline="30000" dirty="0">
                <a:solidFill>
                  <a:srgbClr val="FFFF00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Lord Jesus Christ, who has blessed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with every spiritual blessing in                                                        , </a:t>
            </a:r>
            <a:r>
              <a:rPr lang="en-US" sz="2400" baseline="30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just as He chose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 in Him before the foundation of the world, that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b="1" baseline="30000" dirty="0">
                <a:solidFill>
                  <a:srgbClr val="FFFF00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 should be holy and without blame before Him in love, </a:t>
            </a:r>
            <a:r>
              <a:rPr lang="en-US" sz="2400" baseline="30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having predestined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to adoption as sons by Jesus Christ to Himself, according to the good pleasure of His will, </a:t>
            </a:r>
            <a:r>
              <a:rPr lang="en-US" sz="2400" baseline="30000" dirty="0">
                <a:solidFill>
                  <a:schemeClr val="bg1"/>
                </a:solidFill>
              </a:rPr>
              <a:t>6</a:t>
            </a:r>
            <a:r>
              <a:rPr lang="en-US" sz="2400" dirty="0">
                <a:solidFill>
                  <a:schemeClr val="bg1"/>
                </a:solidFill>
              </a:rPr>
              <a:t>to the praise of the glory of His grace, by which He has made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6</a:t>
            </a:r>
            <a:r>
              <a:rPr lang="en-US" sz="2400" dirty="0">
                <a:solidFill>
                  <a:schemeClr val="bg1"/>
                </a:solidFill>
              </a:rPr>
              <a:t>accepted in the Beloved. </a:t>
            </a:r>
            <a:r>
              <a:rPr lang="en-US" sz="2400" baseline="30000" dirty="0">
                <a:solidFill>
                  <a:schemeClr val="bg1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In Him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b="1" baseline="30000" dirty="0">
                <a:solidFill>
                  <a:srgbClr val="FFFF00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have redemption through His blood, the forgiveness of sins, according to the riches of His grace </a:t>
            </a:r>
            <a:r>
              <a:rPr lang="en-US" sz="2400" baseline="30000" dirty="0">
                <a:solidFill>
                  <a:schemeClr val="bg1"/>
                </a:solidFill>
              </a:rPr>
              <a:t>8</a:t>
            </a:r>
            <a:r>
              <a:rPr lang="en-US" sz="2400" dirty="0">
                <a:solidFill>
                  <a:schemeClr val="bg1"/>
                </a:solidFill>
              </a:rPr>
              <a:t>which He made to abound toward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8</a:t>
            </a:r>
            <a:r>
              <a:rPr lang="en-US" sz="2400" dirty="0">
                <a:solidFill>
                  <a:schemeClr val="bg1"/>
                </a:solidFill>
              </a:rPr>
              <a:t>in all wisdom and prudence, </a:t>
            </a:r>
            <a:r>
              <a:rPr lang="en-US" sz="2400" baseline="30000" dirty="0">
                <a:solidFill>
                  <a:schemeClr val="bg1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having made 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known</a:t>
            </a:r>
            <a:r>
              <a:rPr lang="en-US" sz="2400" dirty="0">
                <a:solidFill>
                  <a:schemeClr val="bg1"/>
                </a:solidFill>
              </a:rPr>
              <a:t> to 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b="1" baseline="30000" dirty="0">
                <a:solidFill>
                  <a:srgbClr val="FFFF00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he mystery of His will, according to His good pleasure which He purposed in Himself, </a:t>
            </a:r>
            <a:r>
              <a:rPr lang="en-US" sz="2400" baseline="30000" dirty="0">
                <a:solidFill>
                  <a:schemeClr val="bg1"/>
                </a:solidFill>
              </a:rPr>
              <a:t>10</a:t>
            </a:r>
            <a:r>
              <a:rPr lang="en-US" sz="2400" dirty="0">
                <a:solidFill>
                  <a:schemeClr val="bg1"/>
                </a:solidFill>
              </a:rPr>
              <a:t>that in the </a:t>
            </a:r>
            <a:r>
              <a:rPr lang="en-US" sz="2400" dirty="0" err="1">
                <a:solidFill>
                  <a:schemeClr val="bg1"/>
                </a:solidFill>
              </a:rPr>
              <a:t>dispensatio</a:t>
            </a:r>
            <a:r>
              <a:rPr lang="en-US" sz="2400" dirty="0" err="1">
                <a:solidFill>
                  <a:schemeClr val="tx1"/>
                </a:solidFill>
              </a:rPr>
              <a:t>Twelve</a:t>
            </a:r>
            <a:r>
              <a:rPr lang="en-US" sz="2400" dirty="0">
                <a:solidFill>
                  <a:schemeClr val="tx1"/>
                </a:solidFill>
              </a:rPr>
              <a:t> uses of   </a:t>
            </a:r>
            <a:r>
              <a:rPr lang="en-US" sz="2400" i="1" dirty="0">
                <a:solidFill>
                  <a:srgbClr val="FFFF00"/>
                </a:solidFill>
              </a:rPr>
              <a:t>we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rgbClr val="FFFF00"/>
                </a:solidFill>
              </a:rPr>
              <a:t>us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rgbClr val="FFFF00"/>
                </a:solidFill>
              </a:rPr>
              <a:t>our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 ten verses.</a:t>
            </a:r>
            <a:r>
              <a:rPr lang="en-US" sz="2400" dirty="0">
                <a:solidFill>
                  <a:schemeClr val="bg1"/>
                </a:solidFill>
              </a:rPr>
              <a:t> gather together in one all things in Christ, b</a:t>
            </a:r>
            <a:r>
              <a:rPr lang="en-US" sz="105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Four     uses of  </a:t>
            </a:r>
            <a:r>
              <a:rPr lang="en-US" sz="2400" i="1" dirty="0">
                <a:solidFill>
                  <a:srgbClr val="FF00FF"/>
                </a:solidFill>
              </a:rPr>
              <a:t>you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rgbClr val="FF00FF"/>
                </a:solidFill>
              </a:rPr>
              <a:t>your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     in one </a:t>
            </a:r>
            <a:r>
              <a:rPr lang="en-US" sz="2400" dirty="0" err="1">
                <a:solidFill>
                  <a:schemeClr val="tx1"/>
                </a:solidFill>
              </a:rPr>
              <a:t>verse.</a:t>
            </a:r>
            <a:r>
              <a:rPr lang="en-US" sz="2400" dirty="0" err="1">
                <a:solidFill>
                  <a:schemeClr val="bg1"/>
                </a:solidFill>
              </a:rPr>
              <a:t>r</a:t>
            </a:r>
            <a:r>
              <a:rPr lang="en-US" sz="2400" dirty="0">
                <a:solidFill>
                  <a:schemeClr val="bg1"/>
                </a:solidFill>
              </a:rPr>
              <a:t>—in m. </a:t>
            </a:r>
            <a:r>
              <a:rPr lang="en-US" sz="2400" baseline="30000" dirty="0">
                <a:solidFill>
                  <a:schemeClr val="bg1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In Him also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b="1" baseline="30000" dirty="0">
                <a:solidFill>
                  <a:srgbClr val="FFFF00"/>
                </a:solidFill>
              </a:rPr>
              <a:t>10</a:t>
            </a:r>
            <a:r>
              <a:rPr lang="en-US" sz="2400" dirty="0">
                <a:solidFill>
                  <a:schemeClr val="bg1"/>
                </a:solidFill>
              </a:rPr>
              <a:t> have obtained an inheritance, being predestined according to the purpose of Him who works all things according to the counsel of His will, </a:t>
            </a:r>
            <a:r>
              <a:rPr lang="en-US" sz="2400" baseline="30000" dirty="0">
                <a:solidFill>
                  <a:schemeClr val="bg1"/>
                </a:solidFill>
              </a:rPr>
              <a:t>12</a:t>
            </a:r>
            <a:r>
              <a:rPr lang="en-US" sz="2400" dirty="0">
                <a:solidFill>
                  <a:schemeClr val="bg1"/>
                </a:solidFill>
              </a:rPr>
              <a:t>that </a:t>
            </a:r>
            <a:r>
              <a:rPr lang="en-US" sz="2400" b="1" dirty="0">
                <a:solidFill>
                  <a:srgbClr val="FFFF00"/>
                </a:solidFill>
              </a:rPr>
              <a:t>we</a:t>
            </a:r>
            <a:r>
              <a:rPr lang="en-US" sz="2400" b="1" baseline="30000" dirty="0">
                <a:solidFill>
                  <a:srgbClr val="FFFF00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 who first hoped in Christ should be to the praise of His glory. </a:t>
            </a:r>
            <a:r>
              <a:rPr lang="en-US" sz="2400" baseline="30000" dirty="0">
                <a:solidFill>
                  <a:schemeClr val="bg1"/>
                </a:solidFill>
              </a:rPr>
              <a:t>13</a:t>
            </a:r>
            <a:r>
              <a:rPr lang="en-US" sz="2400" dirty="0">
                <a:solidFill>
                  <a:schemeClr val="bg1"/>
                </a:solidFill>
              </a:rPr>
              <a:t>In Him </a:t>
            </a:r>
            <a:r>
              <a:rPr lang="en-US" sz="2400" b="1" dirty="0">
                <a:solidFill>
                  <a:srgbClr val="FF00FF"/>
                </a:solidFill>
              </a:rPr>
              <a:t>you</a:t>
            </a:r>
            <a:r>
              <a:rPr lang="en-US" sz="2400" b="1" baseline="30000" dirty="0">
                <a:solidFill>
                  <a:srgbClr val="FF00FF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also </a:t>
            </a:r>
            <a:r>
              <a:rPr lang="en-US" sz="2400" i="1" dirty="0">
                <a:solidFill>
                  <a:schemeClr val="bg1"/>
                </a:solidFill>
              </a:rPr>
              <a:t>hoped</a:t>
            </a:r>
            <a:r>
              <a:rPr lang="en-US" sz="2400" dirty="0">
                <a:solidFill>
                  <a:schemeClr val="bg1"/>
                </a:solidFill>
              </a:rPr>
              <a:t>, when </a:t>
            </a:r>
            <a:r>
              <a:rPr lang="en-US" sz="2400" b="1" dirty="0">
                <a:solidFill>
                  <a:srgbClr val="FF00FF"/>
                </a:solidFill>
              </a:rPr>
              <a:t>you</a:t>
            </a:r>
            <a:r>
              <a:rPr lang="en-US" sz="2400" b="1" baseline="30000" dirty="0">
                <a:solidFill>
                  <a:srgbClr val="FF00FF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heard the word of truth, the gospel of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00FF"/>
                </a:solidFill>
              </a:rPr>
              <a:t>your</a:t>
            </a:r>
            <a:r>
              <a:rPr lang="en-US" sz="2400" b="1" baseline="30000" dirty="0">
                <a:solidFill>
                  <a:srgbClr val="FF00FF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 salvation; in whom also, having believed, </a:t>
            </a:r>
            <a:r>
              <a:rPr lang="en-US" sz="2400" b="1" dirty="0">
                <a:solidFill>
                  <a:srgbClr val="FF00FF"/>
                </a:solidFill>
              </a:rPr>
              <a:t>you</a:t>
            </a:r>
            <a:r>
              <a:rPr lang="en-US" sz="2400" b="1" baseline="30000" dirty="0">
                <a:solidFill>
                  <a:srgbClr val="FF00FF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ere sealed with the Holy Spirit of promise, </a:t>
            </a:r>
            <a:r>
              <a:rPr lang="en-US" sz="2400" baseline="30000" dirty="0">
                <a:solidFill>
                  <a:schemeClr val="bg1"/>
                </a:solidFill>
              </a:rPr>
              <a:t>14</a:t>
            </a:r>
            <a:r>
              <a:rPr lang="en-US" sz="2400" dirty="0">
                <a:solidFill>
                  <a:schemeClr val="bg1"/>
                </a:solidFill>
              </a:rPr>
              <a:t>who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is the guarantee of </a:t>
            </a:r>
            <a:r>
              <a:rPr lang="en-US" sz="2400" b="1" dirty="0">
                <a:solidFill>
                  <a:srgbClr val="FFFF00"/>
                </a:solidFill>
              </a:rPr>
              <a:t>our</a:t>
            </a:r>
            <a:r>
              <a:rPr lang="en-US" sz="2400" b="1" baseline="30000" dirty="0">
                <a:solidFill>
                  <a:srgbClr val="FFFF00"/>
                </a:solidFill>
              </a:rPr>
              <a:t>12</a:t>
            </a:r>
            <a:r>
              <a:rPr lang="en-US" sz="2400" dirty="0">
                <a:solidFill>
                  <a:schemeClr val="bg1"/>
                </a:solidFill>
              </a:rPr>
              <a:t> inheritance until the redemption of the purchased possession, to the praise of His glory. </a:t>
            </a:r>
            <a:r>
              <a:rPr lang="en-US" sz="2400" dirty="0">
                <a:solidFill>
                  <a:schemeClr val="tx1"/>
                </a:solidFill>
              </a:rPr>
              <a:t>(Eph 1:3-14)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8AA5C1-D5D9-438E-A495-1807C10A96C2}"/>
              </a:ext>
            </a:extLst>
          </p:cNvPr>
          <p:cNvSpPr/>
          <p:nvPr/>
        </p:nvSpPr>
        <p:spPr>
          <a:xfrm>
            <a:off x="0" y="69669"/>
            <a:ext cx="12131040" cy="6609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BCB37-A2CD-4173-9CF6-B4796B07D664}"/>
              </a:ext>
            </a:extLst>
          </p:cNvPr>
          <p:cNvSpPr/>
          <p:nvPr/>
        </p:nvSpPr>
        <p:spPr>
          <a:xfrm>
            <a:off x="1611086" y="3429001"/>
            <a:ext cx="5773783" cy="7772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5023B-C6FD-41C6-B56F-2FE639959C9A}"/>
              </a:ext>
            </a:extLst>
          </p:cNvPr>
          <p:cNvSpPr txBox="1"/>
          <p:nvPr/>
        </p:nvSpPr>
        <p:spPr>
          <a:xfrm rot="-1740000">
            <a:off x="3520501" y="1341477"/>
            <a:ext cx="4846198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lt"/>
              </a:rPr>
              <a:t>EQUALITY?</a:t>
            </a:r>
            <a:r>
              <a:rPr lang="en-US" sz="54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0505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F420A-8751-4DF3-9B1D-4A9FC5A4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7" y="177282"/>
            <a:ext cx="11915192" cy="6316824"/>
          </a:xfrm>
        </p:spPr>
        <p:txBody>
          <a:bodyPr>
            <a:norm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Blessed </a:t>
            </a:r>
            <a:r>
              <a:rPr lang="en-US" sz="2400" i="1" dirty="0">
                <a:solidFill>
                  <a:schemeClr val="bg1"/>
                </a:solidFill>
              </a:rPr>
              <a:t>be </a:t>
            </a:r>
            <a:r>
              <a:rPr lang="en-US" sz="2400" dirty="0">
                <a:solidFill>
                  <a:schemeClr val="bg1"/>
                </a:solidFill>
              </a:rPr>
              <a:t>the God &amp; Father of </a:t>
            </a:r>
            <a:r>
              <a:rPr lang="en-US" sz="2400" b="1" dirty="0">
                <a:solidFill>
                  <a:srgbClr val="FFFF00"/>
                </a:solidFill>
              </a:rPr>
              <a:t>Jews’</a:t>
            </a:r>
            <a:r>
              <a:rPr lang="en-US" sz="2400" b="1" baseline="30000" dirty="0">
                <a:solidFill>
                  <a:srgbClr val="FFFF00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Lord </a:t>
            </a:r>
            <a:r>
              <a:rPr lang="en-US" sz="2400" dirty="0" err="1">
                <a:solidFill>
                  <a:schemeClr val="bg1"/>
                </a:solidFill>
              </a:rPr>
              <a:t>Jsus</a:t>
            </a:r>
            <a:r>
              <a:rPr lang="en-US" sz="2400" dirty="0">
                <a:solidFill>
                  <a:schemeClr val="bg1"/>
                </a:solidFill>
              </a:rPr>
              <a:t> Christ, </a:t>
            </a:r>
            <a:r>
              <a:rPr lang="en-US" sz="2400" dirty="0" err="1">
                <a:solidFill>
                  <a:schemeClr val="bg1"/>
                </a:solidFill>
              </a:rPr>
              <a:t>whos</a:t>
            </a:r>
            <a:r>
              <a:rPr lang="en-US" sz="2400" dirty="0">
                <a:solidFill>
                  <a:schemeClr val="bg1"/>
                </a:solidFill>
              </a:rPr>
              <a:t> blessed </a:t>
            </a:r>
            <a:r>
              <a:rPr lang="en-US" sz="2400" b="1" dirty="0">
                <a:solidFill>
                  <a:srgbClr val="FFFF00"/>
                </a:solidFill>
              </a:rPr>
              <a:t>Jews</a:t>
            </a:r>
            <a:r>
              <a:rPr lang="en-US" sz="2400" b="1" baseline="30000" dirty="0">
                <a:solidFill>
                  <a:srgbClr val="FFFF00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w every spiritual blessing in the heavenly </a:t>
            </a:r>
            <a:r>
              <a:rPr lang="en-US" sz="2400" i="1" dirty="0">
                <a:solidFill>
                  <a:schemeClr val="bg1"/>
                </a:solidFill>
              </a:rPr>
              <a:t>places </a:t>
            </a:r>
            <a:r>
              <a:rPr lang="en-US" sz="2400" dirty="0">
                <a:solidFill>
                  <a:schemeClr val="bg1"/>
                </a:solidFill>
              </a:rPr>
              <a:t>in Christ, </a:t>
            </a:r>
            <a:r>
              <a:rPr lang="en-US" sz="2400" baseline="30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just as He chose </a:t>
            </a:r>
            <a:r>
              <a:rPr lang="en-US" sz="2400" b="1" dirty="0">
                <a:solidFill>
                  <a:srgbClr val="FFFF00"/>
                </a:solidFill>
              </a:rPr>
              <a:t>Jews</a:t>
            </a:r>
            <a:r>
              <a:rPr lang="en-US" sz="2400" b="1" baseline="30000" dirty="0">
                <a:solidFill>
                  <a:srgbClr val="FFFF00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 in </a:t>
            </a:r>
            <a:r>
              <a:rPr lang="en-US" sz="2400" dirty="0" err="1">
                <a:solidFill>
                  <a:schemeClr val="bg1"/>
                </a:solidFill>
              </a:rPr>
              <a:t>im</a:t>
            </a:r>
            <a:r>
              <a:rPr lang="en-US" sz="2400" dirty="0">
                <a:solidFill>
                  <a:schemeClr val="bg1"/>
                </a:solidFill>
              </a:rPr>
              <a:t> before the foundation of the world, that </a:t>
            </a:r>
            <a:r>
              <a:rPr lang="en-US" sz="2400" b="1" dirty="0">
                <a:solidFill>
                  <a:srgbClr val="FFFF00"/>
                </a:solidFill>
              </a:rPr>
              <a:t>Jews</a:t>
            </a:r>
            <a:r>
              <a:rPr lang="en-US" sz="2400" b="1" baseline="30000" dirty="0">
                <a:solidFill>
                  <a:srgbClr val="FFFF00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ould be holy and without blame before Him in love, </a:t>
            </a:r>
            <a:r>
              <a:rPr lang="en-US" sz="2400" baseline="30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having predestined </a:t>
            </a:r>
            <a:r>
              <a:rPr lang="en-US" sz="2400" b="1" dirty="0">
                <a:solidFill>
                  <a:srgbClr val="FFFF00"/>
                </a:solidFill>
              </a:rPr>
              <a:t>Jews</a:t>
            </a:r>
            <a:r>
              <a:rPr lang="en-US" sz="2400" b="1" baseline="30000" dirty="0">
                <a:solidFill>
                  <a:srgbClr val="FFFF00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to </a:t>
            </a:r>
            <a:r>
              <a:rPr lang="en-US" sz="2400" dirty="0" err="1">
                <a:solidFill>
                  <a:schemeClr val="bg1"/>
                </a:solidFill>
              </a:rPr>
              <a:t>ation</a:t>
            </a:r>
            <a:r>
              <a:rPr lang="en-US" sz="2400" dirty="0">
                <a:solidFill>
                  <a:schemeClr val="bg1"/>
                </a:solidFill>
              </a:rPr>
              <a:t> as sons by Jesus Christ to Himself, according to the good pleasure of His will, </a:t>
            </a:r>
            <a:r>
              <a:rPr lang="en-US" sz="2400" baseline="30000" dirty="0">
                <a:solidFill>
                  <a:schemeClr val="bg1"/>
                </a:solidFill>
              </a:rPr>
              <a:t>6</a:t>
            </a:r>
            <a:r>
              <a:rPr lang="en-US" sz="2400" dirty="0">
                <a:solidFill>
                  <a:schemeClr val="bg1"/>
                </a:solidFill>
              </a:rPr>
              <a:t>to the praise of the glory of His grace, by which He has made </a:t>
            </a:r>
            <a:r>
              <a:rPr lang="en-US" sz="2400" b="1" dirty="0">
                <a:solidFill>
                  <a:srgbClr val="FFFF00"/>
                </a:solidFill>
              </a:rPr>
              <a:t>Jews</a:t>
            </a:r>
            <a:r>
              <a:rPr lang="en-US" sz="2400" b="1" baseline="30000" dirty="0">
                <a:solidFill>
                  <a:srgbClr val="FFFF00"/>
                </a:solidFill>
              </a:rPr>
              <a:t>6</a:t>
            </a:r>
            <a:r>
              <a:rPr lang="en-US" sz="2400" dirty="0">
                <a:solidFill>
                  <a:schemeClr val="bg1"/>
                </a:solidFill>
              </a:rPr>
              <a:t>accepn the Beloved. </a:t>
            </a:r>
            <a:r>
              <a:rPr lang="en-US" sz="2400" baseline="30000" dirty="0">
                <a:solidFill>
                  <a:schemeClr val="bg1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In Him </a:t>
            </a:r>
            <a:r>
              <a:rPr lang="en-US" sz="2400" b="1" dirty="0">
                <a:solidFill>
                  <a:srgbClr val="FFFF00"/>
                </a:solidFill>
              </a:rPr>
              <a:t>Jews</a:t>
            </a:r>
            <a:r>
              <a:rPr lang="en-US" sz="2400" b="1" baseline="30000" dirty="0">
                <a:solidFill>
                  <a:srgbClr val="FFFF00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haveedemption through His blood, the forgiveness of sins, according to the riches of His grace </a:t>
            </a:r>
            <a:r>
              <a:rPr lang="en-US" sz="2400" baseline="30000" dirty="0">
                <a:solidFill>
                  <a:schemeClr val="bg1"/>
                </a:solidFill>
              </a:rPr>
              <a:t>8</a:t>
            </a:r>
            <a:r>
              <a:rPr lang="en-US" sz="2400" dirty="0">
                <a:solidFill>
                  <a:schemeClr val="bg1"/>
                </a:solidFill>
              </a:rPr>
              <a:t>which He made to abound toward </a:t>
            </a:r>
            <a:r>
              <a:rPr lang="en-US" sz="2400" b="1" dirty="0">
                <a:solidFill>
                  <a:srgbClr val="FFFF00"/>
                </a:solidFill>
              </a:rPr>
              <a:t>Jews</a:t>
            </a:r>
            <a:r>
              <a:rPr lang="en-US" sz="2400" b="1" baseline="30000" dirty="0">
                <a:solidFill>
                  <a:srgbClr val="FFFF00"/>
                </a:solidFill>
              </a:rPr>
              <a:t>8</a:t>
            </a:r>
            <a:r>
              <a:rPr lang="en-US" sz="2400" dirty="0">
                <a:solidFill>
                  <a:schemeClr val="bg1"/>
                </a:solidFill>
              </a:rPr>
              <a:t>inl wisdom and prudence, </a:t>
            </a:r>
            <a:r>
              <a:rPr lang="en-US" sz="2400" baseline="30000" dirty="0">
                <a:solidFill>
                  <a:schemeClr val="bg1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having made known to </a:t>
            </a:r>
            <a:r>
              <a:rPr lang="en-US" sz="2400" b="1" dirty="0">
                <a:solidFill>
                  <a:srgbClr val="FFFF00"/>
                </a:solidFill>
              </a:rPr>
              <a:t>Jews</a:t>
            </a:r>
            <a:r>
              <a:rPr lang="en-US" sz="2400" b="1" baseline="30000" dirty="0">
                <a:solidFill>
                  <a:srgbClr val="FFFF00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heystery of His will, according to His good pleasure which He purposed in Himself, </a:t>
            </a:r>
            <a:r>
              <a:rPr lang="en-US" sz="2400" baseline="30000" dirty="0">
                <a:solidFill>
                  <a:schemeClr val="bg1"/>
                </a:solidFill>
              </a:rPr>
              <a:t>10</a:t>
            </a:r>
            <a:r>
              <a:rPr lang="en-US" sz="2400" dirty="0">
                <a:solidFill>
                  <a:schemeClr val="bg1"/>
                </a:solidFill>
              </a:rPr>
              <a:t>that in the </a:t>
            </a:r>
            <a:r>
              <a:rPr lang="en-US" sz="2400" dirty="0" err="1">
                <a:solidFill>
                  <a:schemeClr val="bg1"/>
                </a:solidFill>
              </a:rPr>
              <a:t>dispensatio</a:t>
            </a:r>
            <a:r>
              <a:rPr lang="en-US" sz="2400" dirty="0" err="1">
                <a:solidFill>
                  <a:schemeClr val="tx1"/>
                </a:solidFill>
              </a:rPr>
              <a:t>Twelve</a:t>
            </a:r>
            <a:r>
              <a:rPr lang="en-US" sz="2400" dirty="0">
                <a:solidFill>
                  <a:schemeClr val="tx1"/>
                </a:solidFill>
              </a:rPr>
              <a:t> references to  </a:t>
            </a:r>
            <a:r>
              <a:rPr lang="en-US" sz="2400" i="1" dirty="0" err="1">
                <a:solidFill>
                  <a:srgbClr val="FFFF00"/>
                </a:solidFill>
              </a:rPr>
              <a:t>Jews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 ten verses.</a:t>
            </a:r>
            <a:r>
              <a:rPr lang="en-US" sz="2400" dirty="0">
                <a:solidFill>
                  <a:schemeClr val="bg1"/>
                </a:solidFill>
              </a:rPr>
              <a:t> gather together in one all things in Christ, b</a:t>
            </a:r>
            <a:r>
              <a:rPr lang="en-US" sz="105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Four references to </a:t>
            </a:r>
            <a:r>
              <a:rPr lang="en-US" sz="2400" i="1" dirty="0">
                <a:solidFill>
                  <a:srgbClr val="FF00FF"/>
                </a:solidFill>
              </a:rPr>
              <a:t>Gentiles</a:t>
            </a:r>
            <a:r>
              <a:rPr lang="en-US" sz="2400" dirty="0">
                <a:solidFill>
                  <a:schemeClr val="tx1"/>
                </a:solidFill>
              </a:rPr>
              <a:t> in one </a:t>
            </a:r>
            <a:r>
              <a:rPr lang="en-US" sz="2400" dirty="0" err="1">
                <a:solidFill>
                  <a:schemeClr val="tx1"/>
                </a:solidFill>
              </a:rPr>
              <a:t>verse.</a:t>
            </a:r>
            <a:r>
              <a:rPr lang="en-US" sz="2400" dirty="0" err="1">
                <a:solidFill>
                  <a:schemeClr val="bg1"/>
                </a:solidFill>
              </a:rPr>
              <a:t>r</a:t>
            </a:r>
            <a:r>
              <a:rPr lang="en-US" sz="2400" dirty="0">
                <a:solidFill>
                  <a:schemeClr val="bg1"/>
                </a:solidFill>
              </a:rPr>
              <a:t>—in m. </a:t>
            </a:r>
            <a:r>
              <a:rPr lang="en-US" sz="2400" baseline="30000" dirty="0">
                <a:solidFill>
                  <a:schemeClr val="bg1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In Him also </a:t>
            </a:r>
            <a:r>
              <a:rPr lang="en-US" sz="2400" b="1" dirty="0">
                <a:solidFill>
                  <a:srgbClr val="FFFF00"/>
                </a:solidFill>
              </a:rPr>
              <a:t>Jews</a:t>
            </a:r>
            <a:r>
              <a:rPr lang="en-US" sz="2400" b="1" baseline="30000" dirty="0">
                <a:solidFill>
                  <a:srgbClr val="FFFF00"/>
                </a:solidFill>
              </a:rPr>
              <a:t>10</a:t>
            </a:r>
            <a:r>
              <a:rPr lang="en-US" sz="2400" dirty="0">
                <a:solidFill>
                  <a:schemeClr val="bg1"/>
                </a:solidFill>
              </a:rPr>
              <a:t>have obtained an inheritance, being predestined according to the purpose of Him who works all things according to the counsel of His will, </a:t>
            </a:r>
            <a:r>
              <a:rPr lang="en-US" sz="2400" baseline="30000" dirty="0">
                <a:solidFill>
                  <a:schemeClr val="bg1"/>
                </a:solidFill>
              </a:rPr>
              <a:t>12</a:t>
            </a:r>
            <a:r>
              <a:rPr lang="en-US" sz="2400" dirty="0">
                <a:solidFill>
                  <a:schemeClr val="bg1"/>
                </a:solidFill>
              </a:rPr>
              <a:t>that </a:t>
            </a:r>
            <a:r>
              <a:rPr lang="en-US" sz="2400" b="1" dirty="0">
                <a:solidFill>
                  <a:srgbClr val="FFFF00"/>
                </a:solidFill>
              </a:rPr>
              <a:t>Jews</a:t>
            </a:r>
            <a:r>
              <a:rPr lang="en-US" sz="2400" b="1" baseline="30000" dirty="0">
                <a:solidFill>
                  <a:srgbClr val="FFFF00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wfirst</a:t>
            </a:r>
            <a:r>
              <a:rPr lang="en-US" sz="2400" dirty="0">
                <a:solidFill>
                  <a:schemeClr val="bg1"/>
                </a:solidFill>
              </a:rPr>
              <a:t> hoped in Christ should be to the praise of His glory. </a:t>
            </a:r>
            <a:r>
              <a:rPr lang="en-US" sz="2400" baseline="30000" dirty="0">
                <a:solidFill>
                  <a:schemeClr val="bg1"/>
                </a:solidFill>
              </a:rPr>
              <a:t>13</a:t>
            </a:r>
            <a:r>
              <a:rPr lang="en-US" sz="2400" dirty="0">
                <a:solidFill>
                  <a:schemeClr val="bg1"/>
                </a:solidFill>
              </a:rPr>
              <a:t>In Him </a:t>
            </a:r>
            <a:r>
              <a:rPr lang="en-US" sz="2400" b="1" dirty="0">
                <a:solidFill>
                  <a:srgbClr val="FF00FF"/>
                </a:solidFill>
              </a:rPr>
              <a:t>Gentiles</a:t>
            </a:r>
            <a:r>
              <a:rPr lang="en-US" sz="2400" b="1" baseline="30000" dirty="0">
                <a:solidFill>
                  <a:srgbClr val="FF00FF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</a:t>
            </a:r>
            <a:r>
              <a:rPr lang="en-US" sz="2400" i="1" dirty="0" err="1">
                <a:solidFill>
                  <a:schemeClr val="bg1"/>
                </a:solidFill>
              </a:rPr>
              <a:t>oped</a:t>
            </a:r>
            <a:r>
              <a:rPr lang="en-US" sz="2400" dirty="0">
                <a:solidFill>
                  <a:schemeClr val="bg1"/>
                </a:solidFill>
              </a:rPr>
              <a:t>, when </a:t>
            </a:r>
            <a:r>
              <a:rPr lang="en-US" sz="2400" b="1" dirty="0">
                <a:solidFill>
                  <a:srgbClr val="FF00FF"/>
                </a:solidFill>
              </a:rPr>
              <a:t>Gentiles</a:t>
            </a:r>
            <a:r>
              <a:rPr lang="en-US" sz="2400" b="1" baseline="30000" dirty="0">
                <a:solidFill>
                  <a:srgbClr val="FF00FF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hthe</a:t>
            </a:r>
            <a:r>
              <a:rPr lang="en-US" sz="2400" dirty="0">
                <a:solidFill>
                  <a:schemeClr val="bg1"/>
                </a:solidFill>
              </a:rPr>
              <a:t> word of truth, the gospel of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00FF"/>
                </a:solidFill>
              </a:rPr>
              <a:t>Gentiles’</a:t>
            </a:r>
            <a:r>
              <a:rPr lang="en-US" sz="2400" b="1" baseline="30000" dirty="0">
                <a:solidFill>
                  <a:srgbClr val="FF00FF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 son; in whom also, having </a:t>
            </a:r>
            <a:r>
              <a:rPr lang="en-US" sz="2400" dirty="0" err="1">
                <a:solidFill>
                  <a:schemeClr val="bg1"/>
                </a:solidFill>
              </a:rPr>
              <a:t>bved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rgbClr val="FF00FF"/>
                </a:solidFill>
              </a:rPr>
              <a:t>Gentiles</a:t>
            </a:r>
            <a:r>
              <a:rPr lang="en-US" sz="2400" b="1" baseline="30000" dirty="0">
                <a:solidFill>
                  <a:srgbClr val="FF00FF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ere with the Holy Spirit of promise, </a:t>
            </a:r>
            <a:r>
              <a:rPr lang="en-US" sz="2400" baseline="30000" dirty="0">
                <a:solidFill>
                  <a:schemeClr val="bg1"/>
                </a:solidFill>
              </a:rPr>
              <a:t>14</a:t>
            </a:r>
            <a:r>
              <a:rPr lang="en-US" sz="2400" dirty="0">
                <a:solidFill>
                  <a:schemeClr val="bg1"/>
                </a:solidFill>
              </a:rPr>
              <a:t>who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is the guarantee of </a:t>
            </a:r>
            <a:r>
              <a:rPr lang="en-US" sz="2400" b="1" dirty="0">
                <a:solidFill>
                  <a:srgbClr val="FFFF00"/>
                </a:solidFill>
              </a:rPr>
              <a:t>Jews’</a:t>
            </a:r>
            <a:r>
              <a:rPr lang="en-US" sz="2400" b="1" baseline="30000" dirty="0">
                <a:solidFill>
                  <a:srgbClr val="FFFF00"/>
                </a:solidFill>
              </a:rPr>
              <a:t>12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inhtance</a:t>
            </a:r>
            <a:r>
              <a:rPr lang="en-US" sz="2400" dirty="0">
                <a:solidFill>
                  <a:schemeClr val="bg1"/>
                </a:solidFill>
              </a:rPr>
              <a:t> until the redemption of the purchased possession, to the praise of His glory. </a:t>
            </a:r>
            <a:r>
              <a:rPr lang="en-US" sz="2400" dirty="0">
                <a:solidFill>
                  <a:schemeClr val="tx1"/>
                </a:solidFill>
              </a:rPr>
              <a:t>(Eph 1:3-14)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8AA5C1-D5D9-438E-A495-1807C10A96C2}"/>
              </a:ext>
            </a:extLst>
          </p:cNvPr>
          <p:cNvSpPr/>
          <p:nvPr/>
        </p:nvSpPr>
        <p:spPr>
          <a:xfrm>
            <a:off x="0" y="69669"/>
            <a:ext cx="12131040" cy="6609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BCB37-A2CD-4173-9CF6-B4796B07D664}"/>
              </a:ext>
            </a:extLst>
          </p:cNvPr>
          <p:cNvSpPr/>
          <p:nvPr/>
        </p:nvSpPr>
        <p:spPr>
          <a:xfrm>
            <a:off x="1611086" y="3429001"/>
            <a:ext cx="5773783" cy="7772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B6D64-97CC-40CB-83AF-362DF3D1238D}"/>
              </a:ext>
            </a:extLst>
          </p:cNvPr>
          <p:cNvSpPr txBox="1"/>
          <p:nvPr/>
        </p:nvSpPr>
        <p:spPr>
          <a:xfrm rot="-1740000">
            <a:off x="3520501" y="1341477"/>
            <a:ext cx="4846198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lt"/>
              </a:rPr>
              <a:t>EQUALITY?</a:t>
            </a:r>
            <a:r>
              <a:rPr lang="en-US" sz="54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169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175657" y="362303"/>
            <a:ext cx="9720943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Equality?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175657" y="1828799"/>
            <a:ext cx="10720252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JEWS IN BODY		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   OF CHRIST		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								  </a:t>
            </a:r>
            <a:r>
              <a:rPr lang="en-US" dirty="0">
                <a:solidFill>
                  <a:srgbClr val="FFFF99"/>
                </a:solidFill>
              </a:rPr>
              <a:t>Sealed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							        GENTILES 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FF99"/>
                </a:solidFill>
              </a:rPr>
              <a:t>Blessed spiritually		Forgiven			   </a:t>
            </a:r>
            <a:r>
              <a:rPr lang="en-US" dirty="0">
                <a:solidFill>
                  <a:schemeClr val="tx1"/>
                </a:solidFill>
              </a:rPr>
              <a:t>BODY OF CHRIST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FF99"/>
                </a:solidFill>
              </a:rPr>
              <a:t>Chosen for holiness		Bountiful grace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FF99"/>
                </a:solidFill>
              </a:rPr>
              <a:t>Adopted sons			Told the mystery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FF99"/>
                </a:solidFill>
              </a:rPr>
              <a:t>Accepted in the Beloved	Obtained an inheritance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FF99"/>
                </a:solidFill>
              </a:rPr>
              <a:t>Redeemed			Have HS as earnest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10ED18-B7AB-486F-9973-9544CF8C7D42}"/>
              </a:ext>
            </a:extLst>
          </p:cNvPr>
          <p:cNvSpPr/>
          <p:nvPr/>
        </p:nvSpPr>
        <p:spPr>
          <a:xfrm>
            <a:off x="1038225" y="3962399"/>
            <a:ext cx="7305675" cy="21431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1E1FF-E75B-49F4-B0FE-BD5590A4A62D}"/>
              </a:ext>
            </a:extLst>
          </p:cNvPr>
          <p:cNvSpPr/>
          <p:nvPr/>
        </p:nvSpPr>
        <p:spPr>
          <a:xfrm>
            <a:off x="9553575" y="2876550"/>
            <a:ext cx="1028700" cy="5524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21899A-A787-457B-9B45-944F72A63236}"/>
              </a:ext>
            </a:extLst>
          </p:cNvPr>
          <p:cNvCxnSpPr>
            <a:cxnSpLocks/>
          </p:cNvCxnSpPr>
          <p:nvPr/>
        </p:nvCxnSpPr>
        <p:spPr>
          <a:xfrm flipV="1">
            <a:off x="4691062" y="1087597"/>
            <a:ext cx="5367338" cy="108584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219BE9-27B7-4A37-A2E4-3A1813A7DAD2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4691062" y="2173446"/>
            <a:ext cx="1" cy="17889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C7DC63-7CF1-462B-883E-0467DDD53521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0058400" y="1070293"/>
            <a:ext cx="9525" cy="18062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7BBE9B9-299C-43AD-9E22-3635B21C7BEF}"/>
              </a:ext>
            </a:extLst>
          </p:cNvPr>
          <p:cNvSpPr/>
          <p:nvPr/>
        </p:nvSpPr>
        <p:spPr>
          <a:xfrm>
            <a:off x="6605607" y="1616710"/>
            <a:ext cx="1314430" cy="2071209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734B6C-80EB-4A07-A03B-5565E41FC150}"/>
              </a:ext>
            </a:extLst>
          </p:cNvPr>
          <p:cNvSpPr/>
          <p:nvPr/>
        </p:nvSpPr>
        <p:spPr>
          <a:xfrm>
            <a:off x="4588667" y="2065303"/>
            <a:ext cx="204787" cy="18446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2D4B19-2BE4-4F62-A616-4D2F1226F278}"/>
              </a:ext>
            </a:extLst>
          </p:cNvPr>
          <p:cNvSpPr/>
          <p:nvPr/>
        </p:nvSpPr>
        <p:spPr>
          <a:xfrm>
            <a:off x="9956008" y="986712"/>
            <a:ext cx="204787" cy="18446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10749095" cy="3083767"/>
          </a:xfrm>
        </p:spPr>
        <p:txBody>
          <a:bodyPr>
            <a:normAutofit fontScale="90000"/>
          </a:bodyPr>
          <a:lstStyle/>
          <a:p>
            <a:r>
              <a:rPr lang="en-US" dirty="0"/>
              <a:t>Paul’s </a:t>
            </a:r>
            <a:r>
              <a:rPr lang="en-US" i="1" dirty="0"/>
              <a:t>Hallelujah Chorus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</a:t>
            </a:r>
            <a:r>
              <a:rPr lang="en-US" i="1" u="sng" dirty="0">
                <a:solidFill>
                  <a:srgbClr val="FFFF00"/>
                </a:solidFill>
              </a:rPr>
              <a:t>Gentiles</a:t>
            </a:r>
            <a:r>
              <a:rPr lang="en-US" i="1" dirty="0">
                <a:solidFill>
                  <a:srgbClr val="FFFF00"/>
                </a:solidFill>
              </a:rPr>
              <a:t>, Praise God for 	What He Did for </a:t>
            </a:r>
            <a:r>
              <a:rPr lang="en-US" i="1" u="sng" dirty="0">
                <a:solidFill>
                  <a:srgbClr val="FFFF00"/>
                </a:solidFill>
              </a:rPr>
              <a:t>Jews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26279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Ephesians 1:1-14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7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567559" y="362303"/>
            <a:ext cx="1098331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1"/>
                </a:solidFill>
              </a:rPr>
              <a:t>How the Emphasis on Jews (1:3-14) fits with EQUALITY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175657" y="1828799"/>
            <a:ext cx="10720252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Paul says “to the Jew </a:t>
            </a:r>
            <a:r>
              <a:rPr lang="en-US" b="1" dirty="0">
                <a:solidFill>
                  <a:srgbClr val="FFFF00"/>
                </a:solidFill>
              </a:rPr>
              <a:t>FIRST</a:t>
            </a:r>
            <a:r>
              <a:rPr lang="en-US" dirty="0">
                <a:solidFill>
                  <a:schemeClr val="tx1"/>
                </a:solidFill>
              </a:rPr>
              <a:t> and also to the Greek” in Romans 1:16; 2:9-10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City 1				City 2				City Z</a:t>
            </a:r>
          </a:p>
          <a:p>
            <a:r>
              <a:rPr lang="en-US" dirty="0">
                <a:solidFill>
                  <a:schemeClr val="tx1"/>
                </a:solidFill>
              </a:rPr>
              <a:t>	A. To Jews			 A. To Jews		 	A. To Jews</a:t>
            </a:r>
          </a:p>
          <a:p>
            <a:r>
              <a:rPr lang="en-US" dirty="0">
                <a:solidFill>
                  <a:schemeClr val="tx1"/>
                </a:solidFill>
              </a:rPr>
              <a:t>	B. Rejection			 B. Rejection			B. Rejection</a:t>
            </a:r>
          </a:p>
          <a:p>
            <a:r>
              <a:rPr lang="en-US" dirty="0">
                <a:solidFill>
                  <a:schemeClr val="tx1"/>
                </a:solidFill>
              </a:rPr>
              <a:t>	C. To Gentiles		 C. To Gentiles		C. To Gentiles</a:t>
            </a:r>
          </a:p>
          <a:p>
            <a:r>
              <a:rPr lang="en-US" dirty="0">
                <a:solidFill>
                  <a:schemeClr val="tx1"/>
                </a:solidFill>
              </a:rPr>
              <a:t>	D. Next city			 D. Next city			D. Next city</a:t>
            </a:r>
          </a:p>
        </p:txBody>
      </p:sp>
    </p:spTree>
    <p:extLst>
      <p:ext uri="{BB962C8B-B14F-4D97-AF65-F5344CB8AC3E}">
        <p14:creationId xmlns:p14="http://schemas.microsoft.com/office/powerpoint/2010/main" val="6009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Image result for eisenhower macarthur">
            <a:extLst>
              <a:ext uri="{FF2B5EF4-FFF2-40B4-BE49-F238E27FC236}">
                <a16:creationId xmlns:a16="http://schemas.microsoft.com/office/drawing/2014/main" id="{BF3E640E-401C-48BE-BDDC-C02173C6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57725" cy="407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Eisenhower Krueger.jpg">
            <a:extLst>
              <a:ext uri="{FF2B5EF4-FFF2-40B4-BE49-F238E27FC236}">
                <a16:creationId xmlns:a16="http://schemas.microsoft.com/office/drawing/2014/main" id="{4B3A8FBB-F34C-4F77-A9AF-E93B2372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64" y="2914650"/>
            <a:ext cx="7218336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FC4D6A-4EAA-46E4-946C-B838A0AA409A}"/>
              </a:ext>
            </a:extLst>
          </p:cNvPr>
          <p:cNvSpPr txBox="1"/>
          <p:nvPr/>
        </p:nvSpPr>
        <p:spPr>
          <a:xfrm>
            <a:off x="1" y="4228182"/>
            <a:ext cx="465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Assistant to Douglas MacArthur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ECCB7-E88A-4988-A59F-8F55335B7D72}"/>
              </a:ext>
            </a:extLst>
          </p:cNvPr>
          <p:cNvSpPr txBox="1"/>
          <p:nvPr/>
        </p:nvSpPr>
        <p:spPr>
          <a:xfrm>
            <a:off x="4973663" y="2441894"/>
            <a:ext cx="721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Assistant to Walter Krueger (next to the right)</a:t>
            </a:r>
          </a:p>
        </p:txBody>
      </p:sp>
    </p:spTree>
    <p:extLst>
      <p:ext uri="{BB962C8B-B14F-4D97-AF65-F5344CB8AC3E}">
        <p14:creationId xmlns:p14="http://schemas.microsoft.com/office/powerpoint/2010/main" val="7117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567559" y="362303"/>
            <a:ext cx="1098331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1"/>
                </a:solidFill>
              </a:rPr>
              <a:t>EXPLAINING CHOOSING IN EPHESIANS 1:4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175657" y="1828799"/>
            <a:ext cx="10720252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God first chose for the body of Christ to include Jewish people (Acts 2–9)</a:t>
            </a:r>
          </a:p>
          <a:p>
            <a:r>
              <a:rPr lang="en-US" dirty="0">
                <a:solidFill>
                  <a:schemeClr val="tx1"/>
                </a:solidFill>
              </a:rPr>
              <a:t>	God chose us (Jewish people) first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Next, God chose for the body of Christ to include Gentiles (Acts 10) </a:t>
            </a:r>
          </a:p>
          <a:p>
            <a:r>
              <a:rPr lang="en-US" dirty="0">
                <a:solidFill>
                  <a:schemeClr val="tx1"/>
                </a:solidFill>
              </a:rPr>
              <a:t>	[Implicitly, then God chose you Gentiles]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567559" y="362303"/>
            <a:ext cx="1098331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1"/>
                </a:solidFill>
              </a:rPr>
              <a:t>EXPLAINING CHOOSING IN EPHESIANS 1:4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175657" y="1828799"/>
            <a:ext cx="9787618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/>
              <a:t>Offense							Defense</a:t>
            </a:r>
          </a:p>
        </p:txBody>
      </p:sp>
      <p:pic>
        <p:nvPicPr>
          <p:cNvPr id="2050" name="Picture 2" descr="Image result for nfl draft">
            <a:extLst>
              <a:ext uri="{FF2B5EF4-FFF2-40B4-BE49-F238E27FC236}">
                <a16:creationId xmlns:a16="http://schemas.microsoft.com/office/drawing/2014/main" id="{A7469039-2345-47A9-A342-3A730250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4" y="1828799"/>
            <a:ext cx="3929063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DCBBAB-6CBD-4D28-8E98-C989C6E7AA95}"/>
              </a:ext>
            </a:extLst>
          </p:cNvPr>
          <p:cNvSpPr/>
          <p:nvPr/>
        </p:nvSpPr>
        <p:spPr>
          <a:xfrm>
            <a:off x="1345405" y="4307200"/>
            <a:ext cx="9372600" cy="154654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567559" y="362303"/>
            <a:ext cx="1098331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1"/>
                </a:solidFill>
              </a:rPr>
              <a:t>How the Emphasis on Jews (1:3-14) fits with EQUALITY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175657" y="1828799"/>
            <a:ext cx="10720252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Jews and Gentiles are equal in the body of Christ.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Gentiles should thank the Father for what the Trinity did for the Jews first [and for Gentiles afterwards].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God has joined together let not man separate. </a:t>
            </a:r>
          </a:p>
        </p:txBody>
      </p:sp>
    </p:spTree>
    <p:extLst>
      <p:ext uri="{BB962C8B-B14F-4D97-AF65-F5344CB8AC3E}">
        <p14:creationId xmlns:p14="http://schemas.microsoft.com/office/powerpoint/2010/main" val="35018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Conclusion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10055772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Bless the Father (1:3)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for His praiseworthy preplanning of the inheritance for Jewish members of the body of Christ </a:t>
            </a:r>
            <a:r>
              <a:rPr lang="en-US" sz="2800" dirty="0">
                <a:solidFill>
                  <a:srgbClr val="FFFF00"/>
                </a:solidFill>
              </a:rPr>
              <a:t>first</a:t>
            </a:r>
            <a:r>
              <a:rPr lang="en-US" sz="2800" dirty="0">
                <a:solidFill>
                  <a:schemeClr val="tx1"/>
                </a:solidFill>
              </a:rPr>
              <a:t> [but also for Gentiles]  (1:4-6)*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*It only mentions Jews, but Gentiles have equal access to God.</a:t>
            </a:r>
          </a:p>
        </p:txBody>
      </p:sp>
    </p:spTree>
    <p:extLst>
      <p:ext uri="{BB962C8B-B14F-4D97-AF65-F5344CB8AC3E}">
        <p14:creationId xmlns:p14="http://schemas.microsoft.com/office/powerpoint/2010/main" val="23032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Conclusion 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10055772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Bless the Father (1:3)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for the Son’s praiseworthy procuring of the inheritance for Jewish members of the body of Christ </a:t>
            </a:r>
            <a:r>
              <a:rPr lang="en-US" sz="2800" dirty="0">
                <a:solidFill>
                  <a:srgbClr val="FFFF00"/>
                </a:solidFill>
              </a:rPr>
              <a:t>first</a:t>
            </a:r>
            <a:r>
              <a:rPr lang="en-US" sz="2800" dirty="0">
                <a:solidFill>
                  <a:schemeClr val="tx1"/>
                </a:solidFill>
              </a:rPr>
              <a:t> [but also for Gentiles] (1:7-12)*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*It only mentions Jews, but Gentiles have equal access to God.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Conclusion 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10055772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Bless the Father (1:3)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for the Spirit’s praiseworthy protection of the inheritance for the body of Christ (1:13-14)*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*This passage mentions both Jews and Gentiles.</a:t>
            </a: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13" name="Picture 8" descr="https://upload.wikimedia.org/wikipedia/commons/thumb/3/34/Impossible_staircase.svg/1280px-Impossible_staircase.svg.png">
            <a:extLst>
              <a:ext uri="{FF2B5EF4-FFF2-40B4-BE49-F238E27FC236}">
                <a16:creationId xmlns:a16="http://schemas.microsoft.com/office/drawing/2014/main" id="{591D7496-2A59-46C5-86FC-AFB6FA0A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4827" r="4330" b="4681"/>
          <a:stretch/>
        </p:blipFill>
        <p:spPr bwMode="auto">
          <a:xfrm>
            <a:off x="2986087" y="1343025"/>
            <a:ext cx="621982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AB980F-8B42-4D4D-AA95-FAA9E154E579}"/>
              </a:ext>
            </a:extLst>
          </p:cNvPr>
          <p:cNvCxnSpPr>
            <a:cxnSpLocks/>
          </p:cNvCxnSpPr>
          <p:nvPr/>
        </p:nvCxnSpPr>
        <p:spPr>
          <a:xfrm flipV="1">
            <a:off x="2854885" y="1019175"/>
            <a:ext cx="3984065" cy="112562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DF9381-19CD-4E8B-8ED2-727062F8A861}"/>
              </a:ext>
            </a:extLst>
          </p:cNvPr>
          <p:cNvCxnSpPr>
            <a:cxnSpLocks/>
          </p:cNvCxnSpPr>
          <p:nvPr/>
        </p:nvCxnSpPr>
        <p:spPr>
          <a:xfrm>
            <a:off x="7186612" y="1204913"/>
            <a:ext cx="2433638" cy="1423987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4BE39C-8929-463A-80F8-FA29105B9A48}"/>
              </a:ext>
            </a:extLst>
          </p:cNvPr>
          <p:cNvCxnSpPr>
            <a:cxnSpLocks/>
          </p:cNvCxnSpPr>
          <p:nvPr/>
        </p:nvCxnSpPr>
        <p:spPr>
          <a:xfrm flipH="1">
            <a:off x="7186613" y="3105150"/>
            <a:ext cx="1862137" cy="1095375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3D6C07-3A4B-4FAB-8518-1F2225A79AEE}"/>
              </a:ext>
            </a:extLst>
          </p:cNvPr>
          <p:cNvCxnSpPr>
            <a:cxnSpLocks/>
          </p:cNvCxnSpPr>
          <p:nvPr/>
        </p:nvCxnSpPr>
        <p:spPr>
          <a:xfrm flipH="1" flipV="1">
            <a:off x="3095625" y="3028597"/>
            <a:ext cx="3902868" cy="1145735"/>
          </a:xfrm>
          <a:prstGeom prst="straightConnector1">
            <a:avLst/>
          </a:prstGeom>
          <a:ln w="762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10EF4E2-A890-4A0F-AEF8-6A040AA0B13E}"/>
              </a:ext>
            </a:extLst>
          </p:cNvPr>
          <p:cNvSpPr txBox="1"/>
          <p:nvPr/>
        </p:nvSpPr>
        <p:spPr>
          <a:xfrm>
            <a:off x="1070820" y="434400"/>
            <a:ext cx="576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Penrose Stairs Do Not Apply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08208-5C77-4C42-A241-81396B6947A8}"/>
              </a:ext>
            </a:extLst>
          </p:cNvPr>
          <p:cNvSpPr txBox="1"/>
          <p:nvPr/>
        </p:nvSpPr>
        <p:spPr>
          <a:xfrm>
            <a:off x="1608324" y="186928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648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Recap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432243"/>
            <a:ext cx="10055772" cy="47447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Bless the Father because: 					  (1:3)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Father preplanned the inheritance for Jews in the body of Christ </a:t>
            </a:r>
            <a:r>
              <a:rPr lang="en-US" sz="2800" dirty="0">
                <a:solidFill>
                  <a:srgbClr val="FFFF00"/>
                </a:solidFill>
              </a:rPr>
              <a:t>first</a:t>
            </a:r>
            <a:r>
              <a:rPr lang="en-US" sz="2800" dirty="0">
                <a:solidFill>
                  <a:schemeClr val="tx1"/>
                </a:solidFill>
              </a:rPr>
              <a:t> for His praise 					  (1:4-6)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Son procured the inheritance of Jews in the body of Christ </a:t>
            </a:r>
            <a:r>
              <a:rPr lang="en-US" sz="2800" dirty="0">
                <a:solidFill>
                  <a:srgbClr val="FFFF00"/>
                </a:solidFill>
              </a:rPr>
              <a:t>first</a:t>
            </a:r>
            <a:r>
              <a:rPr lang="en-US" sz="2800" dirty="0">
                <a:solidFill>
                  <a:schemeClr val="tx1"/>
                </a:solidFill>
              </a:rPr>
              <a:t> for the Father’s praise 					  (1:7-12)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Spirit protects the inheritance of the body of Christ for the Father’s praise 							  (1:13-14)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My View of Paul’s Use of Choosing in 1:4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432243"/>
            <a:ext cx="10055772" cy="474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</a:rPr>
              <a:t>We</a:t>
            </a:r>
            <a:r>
              <a:rPr lang="en-US" sz="2800" dirty="0">
                <a:solidFill>
                  <a:schemeClr val="tx1"/>
                </a:solidFill>
              </a:rPr>
              <a:t> must be distinct from </a:t>
            </a:r>
            <a:r>
              <a:rPr lang="en-US" sz="2800" i="1" dirty="0">
                <a:solidFill>
                  <a:schemeClr val="tx1"/>
                </a:solidFill>
              </a:rPr>
              <a:t>you</a:t>
            </a:r>
            <a:r>
              <a:rPr lang="en-US" sz="2800" dirty="0">
                <a:solidFill>
                  <a:schemeClr val="tx1"/>
                </a:solidFill>
              </a:rPr>
              <a:t> here, since </a:t>
            </a:r>
            <a:r>
              <a:rPr lang="en-US" sz="2800" i="1" dirty="0">
                <a:solidFill>
                  <a:schemeClr val="tx1"/>
                </a:solidFill>
              </a:rPr>
              <a:t>we</a:t>
            </a:r>
            <a:r>
              <a:rPr lang="en-US" sz="2800" dirty="0">
                <a:solidFill>
                  <a:schemeClr val="tx1"/>
                </a:solidFill>
              </a:rPr>
              <a:t> hoped first.</a:t>
            </a:r>
          </a:p>
          <a:p>
            <a:r>
              <a:rPr lang="en-US" sz="2800" i="1" dirty="0">
                <a:solidFill>
                  <a:schemeClr val="tx1"/>
                </a:solidFill>
              </a:rPr>
              <a:t>You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always means </a:t>
            </a:r>
            <a:r>
              <a:rPr lang="en-US" sz="2800" dirty="0">
                <a:solidFill>
                  <a:schemeClr val="tx1"/>
                </a:solidFill>
              </a:rPr>
              <a:t>Gentiles in Eph; </a:t>
            </a:r>
            <a:r>
              <a:rPr lang="en-US" sz="2800" i="1" dirty="0">
                <a:solidFill>
                  <a:schemeClr val="tx1"/>
                </a:solidFill>
              </a:rPr>
              <a:t>we</a:t>
            </a:r>
            <a:r>
              <a:rPr lang="en-US" sz="2800" dirty="0">
                <a:solidFill>
                  <a:schemeClr val="tx1"/>
                </a:solidFill>
              </a:rPr>
              <a:t> always includes Jews. </a:t>
            </a:r>
          </a:p>
          <a:p>
            <a:endParaRPr lang="en-US" sz="2800" i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Eph 1:3-14 has a corporate focus, but does not introduce the joining of Jews and Gentiles until 2:5-6.</a:t>
            </a:r>
          </a:p>
          <a:p>
            <a:r>
              <a:rPr lang="en-US" sz="2800" dirty="0">
                <a:solidFill>
                  <a:schemeClr val="tx1"/>
                </a:solidFill>
              </a:rPr>
              <a:t>	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corporate focus </a:t>
            </a:r>
            <a:r>
              <a:rPr lang="en-US" sz="2800" dirty="0">
                <a:solidFill>
                  <a:srgbClr val="FFFF00"/>
                </a:solidFill>
              </a:rPr>
              <a:t>here</a:t>
            </a:r>
            <a:r>
              <a:rPr lang="en-US" sz="2800" dirty="0">
                <a:solidFill>
                  <a:schemeClr val="tx1"/>
                </a:solidFill>
              </a:rPr>
              <a:t> is of: (1) Jews and (2) Gentiles.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corporate focus </a:t>
            </a:r>
            <a:r>
              <a:rPr lang="en-US" sz="2800" dirty="0">
                <a:solidFill>
                  <a:srgbClr val="FFFF00"/>
                </a:solidFill>
              </a:rPr>
              <a:t>starting in </a:t>
            </a:r>
            <a:r>
              <a:rPr lang="en-US" sz="2800" dirty="0" err="1">
                <a:solidFill>
                  <a:srgbClr val="FFFF00"/>
                </a:solidFill>
              </a:rPr>
              <a:t>ch</a:t>
            </a:r>
            <a:r>
              <a:rPr lang="en-US" sz="2800" dirty="0">
                <a:solidFill>
                  <a:srgbClr val="FFFF00"/>
                </a:solidFill>
              </a:rPr>
              <a:t> 2 </a:t>
            </a:r>
            <a:r>
              <a:rPr lang="en-US" sz="2800" dirty="0">
                <a:solidFill>
                  <a:schemeClr val="tx1"/>
                </a:solidFill>
              </a:rPr>
              <a:t>is of the body of Christ.</a:t>
            </a:r>
          </a:p>
        </p:txBody>
      </p:sp>
    </p:spTree>
    <p:extLst>
      <p:ext uri="{BB962C8B-B14F-4D97-AF65-F5344CB8AC3E}">
        <p14:creationId xmlns:p14="http://schemas.microsoft.com/office/powerpoint/2010/main" val="8596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6" descr="Image result for bradley eisenhower montgomery">
            <a:extLst>
              <a:ext uri="{FF2B5EF4-FFF2-40B4-BE49-F238E27FC236}">
                <a16:creationId xmlns:a16="http://schemas.microsoft.com/office/drawing/2014/main" id="{80CFF134-F627-40C3-9778-4FC458F0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-day">
            <a:extLst>
              <a:ext uri="{FF2B5EF4-FFF2-40B4-BE49-F238E27FC236}">
                <a16:creationId xmlns:a16="http://schemas.microsoft.com/office/drawing/2014/main" id="{7E195918-7F27-4FB8-B456-A40F85B3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78621"/>
            <a:ext cx="12179211" cy="317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d-day">
            <a:extLst>
              <a:ext uri="{FF2B5EF4-FFF2-40B4-BE49-F238E27FC236}">
                <a16:creationId xmlns:a16="http://schemas.microsoft.com/office/drawing/2014/main" id="{1EB7A63C-6A4E-41B1-A138-BFBA49847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r="5213"/>
          <a:stretch/>
        </p:blipFill>
        <p:spPr bwMode="auto">
          <a:xfrm>
            <a:off x="7126014" y="0"/>
            <a:ext cx="4109545" cy="34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10749095" cy="3083767"/>
          </a:xfrm>
        </p:spPr>
        <p:txBody>
          <a:bodyPr>
            <a:normAutofit fontScale="90000"/>
          </a:bodyPr>
          <a:lstStyle/>
          <a:p>
            <a:r>
              <a:rPr lang="en-US" dirty="0"/>
              <a:t>Paul’s </a:t>
            </a:r>
            <a:r>
              <a:rPr lang="en-US" i="1" dirty="0"/>
              <a:t>Hallelujah Chorus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</a:t>
            </a:r>
            <a:r>
              <a:rPr lang="en-US" i="1" u="sng" dirty="0">
                <a:solidFill>
                  <a:srgbClr val="FFFF00"/>
                </a:solidFill>
              </a:rPr>
              <a:t>Gentiles</a:t>
            </a:r>
            <a:r>
              <a:rPr lang="en-US" i="1" dirty="0">
                <a:solidFill>
                  <a:srgbClr val="FFFF00"/>
                </a:solidFill>
              </a:rPr>
              <a:t>, Praise God for 	What He Did for </a:t>
            </a:r>
            <a:r>
              <a:rPr lang="en-US" i="1" u="sng" dirty="0">
                <a:solidFill>
                  <a:srgbClr val="FFFF00"/>
                </a:solidFill>
              </a:rPr>
              <a:t>Jews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26279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Ephesians 1:1-14</a:t>
            </a:r>
          </a:p>
          <a:p>
            <a:endParaRPr lang="en-US" sz="2800" dirty="0"/>
          </a:p>
          <a:p>
            <a:r>
              <a:rPr lang="en-US" sz="2800" dirty="0"/>
              <a:t>John H. Niemelä</a:t>
            </a:r>
          </a:p>
          <a:p>
            <a:r>
              <a:rPr lang="en-US" sz="2800" dirty="0"/>
              <a:t>May 20, 2019</a:t>
            </a:r>
          </a:p>
          <a:p>
            <a:r>
              <a:rPr lang="en-US" sz="2800" dirty="0"/>
              <a:t>At the GES National Conference, Plano, TX</a:t>
            </a:r>
          </a:p>
        </p:txBody>
      </p:sp>
    </p:spTree>
    <p:extLst>
      <p:ext uri="{BB962C8B-B14F-4D97-AF65-F5344CB8AC3E}">
        <p14:creationId xmlns:p14="http://schemas.microsoft.com/office/powerpoint/2010/main" val="28708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6A331D-1569-492D-81DC-E6924320EBD4}"/>
              </a:ext>
            </a:extLst>
          </p:cNvPr>
          <p:cNvSpPr txBox="1">
            <a:spLocks/>
          </p:cNvSpPr>
          <p:nvPr/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Outline of this passage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9E63D-9356-476F-B99B-4FBF2963DA72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Prologue							1:1-2</a:t>
            </a:r>
          </a:p>
          <a:p>
            <a:r>
              <a:rPr lang="en-US" dirty="0">
                <a:solidFill>
                  <a:schemeClr val="tx1"/>
                </a:solidFill>
              </a:rPr>
              <a:t>The Hallelujah (Praise the Lord: the Father) Chorus	1:3-14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DB6F7-268C-45F3-ABE0-919E08CE9190}"/>
              </a:ext>
            </a:extLst>
          </p:cNvPr>
          <p:cNvSpPr txBox="1"/>
          <p:nvPr/>
        </p:nvSpPr>
        <p:spPr>
          <a:xfrm>
            <a:off x="6096000" y="4198783"/>
            <a:ext cx="532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George </a:t>
            </a:r>
            <a:r>
              <a:rPr lang="en-US" sz="2000" i="1" dirty="0" err="1"/>
              <a:t>Frideric</a:t>
            </a:r>
            <a:r>
              <a:rPr lang="en-US" sz="2000" i="1" dirty="0"/>
              <a:t> Handel (1685–1759)</a:t>
            </a:r>
          </a:p>
        </p:txBody>
      </p:sp>
      <p:pic>
        <p:nvPicPr>
          <p:cNvPr id="16386" name="Picture 2" descr="Image result for handel">
            <a:extLst>
              <a:ext uri="{FF2B5EF4-FFF2-40B4-BE49-F238E27FC236}">
                <a16:creationId xmlns:a16="http://schemas.microsoft.com/office/drawing/2014/main" id="{6B3772AB-0DFB-4CE9-8D06-D971D8834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7"/>
          <a:stretch/>
        </p:blipFill>
        <p:spPr bwMode="auto">
          <a:xfrm>
            <a:off x="1555095" y="3100115"/>
            <a:ext cx="3359805" cy="27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FFF20D-36EF-4221-967D-256FA4FE1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5835C7-785B-4573-B65C-743B0CF8D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14CB3C-DD6A-4589-8D58-5C0829F3884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3307</Words>
  <Application>Microsoft Office PowerPoint</Application>
  <PresentationFormat>Widescreen</PresentationFormat>
  <Paragraphs>426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Brush Script MT</vt:lpstr>
      <vt:lpstr>Calibri</vt:lpstr>
      <vt:lpstr>Freestyle Script</vt:lpstr>
      <vt:lpstr>Georgia</vt:lpstr>
      <vt:lpstr>Brushed Metal 16x9</vt:lpstr>
      <vt:lpstr>Paul’s Hallelujah Chorus:</vt:lpstr>
      <vt:lpstr>PowerPoint Presentation</vt:lpstr>
      <vt:lpstr>Dwight D. Eisenhower at West Point</vt:lpstr>
      <vt:lpstr>PowerPoint Presentation</vt:lpstr>
      <vt:lpstr>PowerPoint Presentation</vt:lpstr>
      <vt:lpstr>PowerPoint Presentation</vt:lpstr>
      <vt:lpstr>PowerPoint Presentation</vt:lpstr>
      <vt:lpstr>Paul’s Hallelujah Chorus:  Gentiles, Praise God for  What He Did for Jews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you? Who are we? </vt:lpstr>
      <vt:lpstr>Who are you? Who are we? </vt:lpstr>
      <vt:lpstr>PowerPoint Presentation</vt:lpstr>
      <vt:lpstr>PowerPoint Presentation</vt:lpstr>
      <vt:lpstr>PowerPoint Presentation</vt:lpstr>
      <vt:lpstr>PowerPoint Presentation</vt:lpstr>
      <vt:lpstr>  The One New Man Created from the Two     Jews   The New Man       Gentiles</vt:lpstr>
      <vt:lpstr>PowerPoint Presentation</vt:lpstr>
      <vt:lpstr>PowerPoint Presentation</vt:lpstr>
      <vt:lpstr>PowerPoint Presentation</vt:lpstr>
      <vt:lpstr>Paul’s Hallelujah Chorus:  Gentiles, Praise God for  What He Did for Jews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2013-07-31T17:44:39Z</dcterms:created>
  <dcterms:modified xsi:type="dcterms:W3CDTF">2019-05-20T14:47:53Z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